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9679E-983F-4404-8AD6-EAB6DDFC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9CB0A-FAF4-41F9-87FE-51B7C581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01794-0CF3-4C25-9D61-28854C22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8B067-81FC-46C0-A319-70634C9F2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E51E8-68D5-44E4-BC54-6AC4727A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6DA52-DF38-4ABA-B43D-D69955B7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EE9FC-3D08-4C31-9AC3-45AB14EF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80B3A-4060-44CF-924B-29E8264D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80408-F58C-4098-A5EA-7B95EF5A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BE0F6-BC9D-4EA1-A954-6928F798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682A4-4141-43D5-A945-4E9C41FB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01120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人工智能在环境保护中的应用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引言：环境保护的重要性和紧迫性
 人工智能技术概述：定义、发展历程和主要应用领域
 人工智能在环境监测中的应用：遥感技术、数据分析和预测模型
 人工智能在污染控制中的应用：智能优化、自动控制和决策支持
 人工智能在资源管理中的应用：智能规划、智能调度和智能决策
 人工智能在生态修复中的应用：生态模拟、生态评估和生态优化
 人工智能在环保法规制定中的应用：法规分析、法规预测和法规优化
 人工智能在环保教育中的应用：环保知识传播、环保行为引导和环保意识培养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引言：环境保护的重要性和紧迫性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人工智能在环境保护中的应用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引言：环境保护的重要性和紧迫性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环境保护的重要性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1.生态平衡：环境保护对于维护地球的生态平衡至关重要。生态平衡是生态系统中各种生物和非生物因素相互作用、相互制约的结果，是地球生命得以延续的基础。</a:t>
            </a:r>
          </a:p>
          <a:p>
            <a:r>
              <a:t>2.人类健康：环境保护对于保障人类健康具有重要意义。环境污染会直接或间接影响人类的健康，如空气污染会导致呼吸系统疾病，水污染会导致消化系统疾病等。</a:t>
            </a:r>
          </a:p>
          <a:p>
            <a:r>
              <a:t>3.经济发展：环境保护对于促进经济发展具有重要作用。环境保护可以促进绿色经济的发展，推动经济结构的优化升级，提高经济发展的质量和效益。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环境保护的紧迫性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1.环境问题的严重性：当前，全球环境问题日益严重，如气候变化、生物多样性丧失、土地退化、水资源短缺等，这些问题对人类社会和自然环境都构成了严重威胁。</a:t>
            </a:r>
          </a:p>
          <a:p>
            <a:r>
              <a:t>2.环境问题的复杂性：环境问题的复杂性表现在其涉及的范围广、影响深远、解决难度大等方面。这些问题需要全球合作，共同应对。</a:t>
            </a:r>
          </a:p>
          <a:p>
            <a:r>
              <a:t>3.环境问题的紧迫性：环境问题的紧迫性在于其对人类社会和自然环境的威胁正在加剧，如果不采取有效措施，可能会引发严重的环境灾难，对人类社会和自然环境造成不可逆转的损害。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人工智能技术概述：定义、发展历程和主要应用领域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人工智能在环境保护中的应用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人工智能技术概述：定义、发展历程和主要应用领域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1.定义：人工智能（AI）是指通过计算机模拟人类智能，实现自动化的知识处理和决策制定的技术。</a:t>
            </a:r>
          </a:p>
          <a:p>
            <a:r>
              <a:t>2.发展历程：AI起源于20世纪50年代，经历了符号主义、连接主义、混合主义等多个发展阶段，近年来深度学习技术的发展推动了AI的快速发展。</a:t>
            </a:r>
          </a:p>
          <a:p>
            <a:r>
              <a:t>3.主要应用领域：AI在医疗、金融、交通、教育、安防等领域有广泛的应用，如自动驾驶、智能客服、医疗诊断等。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1.深度学习：深度学习是AI发展的重要趋势，通过构建多层神经网络，可以实现对复杂数据的自动学习和处理。</a:t>
            </a:r>
          </a:p>
          <a:p>
            <a:r>
              <a:t>2.自动化：AI技术的自动化程度越来越高，可以实现从数据采集、处理到决策制定的全自动化。</a:t>
            </a:r>
          </a:p>
          <a:p>
            <a:r>
              <a:t>3.大数据：随着大数据技术的发展，AI可以处理更大规模的数据，提高决策的准确性和效率。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人工智能技术概述：定义、发展历程和主要应用领域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人工智能技术的应用领域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1.医疗：AI在医疗领域的应用主要包括疾病诊断、药物研发、健康管理等。</a:t>
            </a:r>
          </a:p>
          <a:p>
            <a:r>
              <a:t>2.金融：AI在金融领域的应用主要包括风险评估、投资决策、反欺诈等。</a:t>
            </a:r>
          </a:p>
          <a:p>
            <a:r>
              <a:t>3.交通：AI在交通领域的应用主要包括自动驾驶、交通管理、路径规划等。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1.数据安全：AI需要大量的数据进行训练，数据安全是AI发展的重要挑战。</a:t>
            </a:r>
          </a:p>
          <a:p>
            <a:r>
              <a:t>2.隐私保护：AI处理的数据往往包含个人隐私，如何保护个人隐私是AI发展的重要挑战。</a:t>
            </a:r>
          </a:p>
          <a:p>
            <a:r>
              <a:t>3.法律法规：AI的发展也带来了一系列的法律和伦理问题，如何制定相应的法律法规是AI发展的重要挑战。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人工智能技术概述：定义、发展历程和主要应用领域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人工智能技术的前景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1.人工智能将深入到各个领域，改变我们的生活方式和工作方式。</a:t>
            </a:r>
          </a:p>
          <a:p>
            <a:r>
              <a:t>2.人工智能将推动社会的进步，提高生产效率，改善人们的生活质量。</a:t>
            </a:r>
          </a:p>
          <a:p>
            <a:r>
              <a:t>3.人工智能也将带来一些挑战，如就业问题、数据安全问题等，需要我们积极应对。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人工智能在环境监测中的应用：遥感技术、数据分析和预测模型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人工智能在环境保护中的应用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人工智能在环境监测中的应用：遥感技术、数据分析和预测模型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遥感技术在环境监测中的应用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1.遥感技术可以实现对环境的远程监测，包括大气、水体、土壤等多方面的环境参数。</a:t>
            </a:r>
          </a:p>
          <a:p>
            <a:r>
              <a:t>2.通过遥感技术，可以实现对环境变化的实时监测和预警，提高环境监测的效率和准确性。</a:t>
            </a:r>
          </a:p>
          <a:p>
            <a:r>
              <a:t>3.遥感技术还可以用于环境问题的调查和研究，如气候变化、环境污染等。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数据分析在环境监测中的应用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1.数据分析可以对环境监测数据进行深入挖掘和分析，提取出有用的信息和知识。</a:t>
            </a:r>
          </a:p>
          <a:p>
            <a:r>
              <a:t>2.数据分析可以帮助我们理解环境变化的规律和趋势，预测环境问题的发展和演变。</a:t>
            </a:r>
          </a:p>
          <a:p>
            <a:r>
              <a:t>3.数据分析还可以用于环境监测系统的优化和改进，提高环境监测的效率和准确性。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人工智能在环境监测中的应用：遥感技术、数据分析和预测模型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预测模型在环境监测中的应用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1.预测模型可以预测环境变化的趋势和可能的结果，帮助我们做出科学的决策。</a:t>
            </a:r>
          </a:p>
          <a:p>
            <a:r>
              <a:t>2.预测模型可以用于环境问题的预警和预防，减少环境问题的发生和影响。</a:t>
            </a:r>
          </a:p>
          <a:p>
            <a:r>
              <a:t>3.预测模型还可以用于环境监测系统的优化和改进，提高环境监测的效率和准确性。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人工智能在污染控制中的应用：智能优化、自动控制和决策支持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人工智能在环境保护中的应用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人工智能在污染控制中的应用：智能优化、自动控制和决策支持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智能优化在污染控制中的应用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1.通过模拟和优化算法，智能优化可以有效地预测和控制污染源的排放，提高污染控制的效率和效果。</a:t>
            </a:r>
          </a:p>
          <a:p>
            <a:r>
              <a:t>2.智能优化可以通过分析大量的历史数据，预测污染源的未来排放趋势，从而提前采取措施进行控制。</a:t>
            </a:r>
          </a:p>
          <a:p>
            <a:r>
              <a:t>3.智能优化还可以通过优化污染控制策略，减少污染控制的成本，提高污染控制的经济效益。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自动控制在污染控制中的应用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1.自动控制可以通过实时监测和自动调整污染控制设备的工作状态，实现对污染源的精确控制。</a:t>
            </a:r>
          </a:p>
          <a:p>
            <a:r>
              <a:t>2.自动控制可以通过自动学习和优化控制策略，提高污染控制的效率和效果。</a:t>
            </a:r>
          </a:p>
          <a:p>
            <a:r>
              <a:t>3.自动控制还可以通过预测和避免设备故障，减少污染控制的中断时间和成本。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人工智能在污染控制中的应用：智能优化、自动控制和决策支持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决策支持在污染控制中的应用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1.决策支持可以通过提供实时的污染监测数据和预测模型，帮助决策者做出准确的污染控制决策。</a:t>
            </a:r>
          </a:p>
          <a:p>
            <a:r>
              <a:t>2.决策支持可以通过提供多种污染控制策略的比较和优化，帮助决策者选择最佳的污染控制方案。</a:t>
            </a:r>
          </a:p>
          <a:p>
            <a:r>
              <a:t>3.决策支持还可以通过提供污染控制的成本和效益分析，帮助决策者评估污染控制的经济效益。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https://d.book118.com/355320112020011104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引言：环境保护的重要性和紧迫性</vt:lpstr>
      <vt:lpstr> 引言：环境保护的重要性和紧迫性</vt:lpstr>
      <vt:lpstr> 人工智能技术概述：定义、发展历程和主要应用领域</vt:lpstr>
      <vt:lpstr> 人工智能技术概述：定义、发展历程和主要应用领域</vt:lpstr>
      <vt:lpstr> 人工智能技术概述：定义、发展历程和主要应用领域</vt:lpstr>
      <vt:lpstr> 人工智能技术概述：定义、发展历程和主要应用领域</vt:lpstr>
      <vt:lpstr> 人工智能在环境监测中的应用：遥感技术、数据分析和预测模型</vt:lpstr>
      <vt:lpstr> 人工智能在环境监测中的应用：遥感技术、数据分析和预测模型</vt:lpstr>
      <vt:lpstr> 人工智能在环境监测中的应用：遥感技术、数据分析和预测模型</vt:lpstr>
      <vt:lpstr> 人工智能在污染控制中的应用：智能优化、自动控制和决策支持</vt:lpstr>
      <vt:lpstr> 人工智能在污染控制中的应用：智能优化、自动控制和决策支持</vt:lpstr>
      <vt:lpstr> 人工智能在污染控制中的应用：智能优化、自动控制和决策支持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2024-09-13T17:54:33.186</cp:lastPrinted>
  <dcterms:created xsi:type="dcterms:W3CDTF">2024-09-13T09:54:33Z</dcterms:created>
  <dcterms:modified xsi:type="dcterms:W3CDTF">2024-09-13T09:54:35Z</dcterms:modified>
</cp:coreProperties>
</file>