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EBE87-8DC0-462D-A49A-D7AE2F11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522E2-FF0F-4EAB-B462-58BC025A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C3F0C-0E46-4910-BDE7-FEFFCF8C0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A10A4-E131-4091-A501-81C380E16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7B9D3-0226-46F8-AB34-1D6C8176D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24348A-341D-4FD7-9158-568FFBFE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DCBA66-5C98-4289-B0B7-2E2868CA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7DE4E-28B8-4577-8FB2-C08BA7B34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F1491-E50E-440A-AA42-A5522365F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3D5BE-B084-47DB-81FA-D41300452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C8C94-7918-4E8E-9A4F-558E5426C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2032233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肝破裂修补术后护理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术后病情观察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活动与康复指导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术后护理能够有效地促进患者的康复，减少并发症的发生，提高手术效果。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术后护理可以预防感染，保持伤口的清洁和干燥，降低感染的风险。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术后护理可以监测患者的病情变化，及时发现并处理任何异常情况，确保患者的安全。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术后应保持呼吸道通畅，及时清理呼吸道分泌物，防止窒息和肺部感染。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168" r="2216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术后应控制疼痛，减轻患者的痛苦，有利于患者的休息和恢复。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术后应密切监测患者的生命体征，包括心率、呼吸、血压、体温等，及时发现并处理任何异常情况。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术后护理的注意事项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术后应注意饮食，尽量选择易消化、营养丰富的食物，避免进食刺激性食物和饮料。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术后应定期复查，以便及时了解患者的恢复情况，调整治疗方案。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术后应避免剧烈运动，以免影响伤口愈合和身体恢复。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术后病情观察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生命体征的监测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监测体温变化，预防感染。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观察脉搏的频率和节律，判断心血管状况。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观察呼吸的频率和深度，预防呼吸衰竭。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监测血压变化，确保血液循环稳定。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伤口情况的观察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注意伤口有无渗血、渗液、红肿等情况。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定期更换敷料，保持伤口清洁干燥。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观察伤口愈合情况，及时处理异常情况。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引流管的护理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观察引流液的颜色、量、性质，判断术后恢复情况。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定期更换引流袋，保持引流管通畅。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确保引流管固定稳妥，避免滑脱。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16" r="871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评估患者的疼痛程度，采取适当的止痛措施。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指导患者正确的体位和活动方式，减轻疼痛。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避免使用非必要的镇痛药，以免影响病情恢复。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https://d.book118.com/355320322331011113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2024-09-20T18:30:20.810</cp:lastPrinted>
  <dcterms:created xsi:type="dcterms:W3CDTF">2024-09-20T10:30:20Z</dcterms:created>
  <dcterms:modified xsi:type="dcterms:W3CDTF">2024-09-20T10:30:23Z</dcterms:modified>
</cp:coreProperties>
</file>