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53029-D894-4E74-958B-91DB742BA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F30D-A29E-4D64-8478-7BB03EBF4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A8EBD-47FB-45B9-B6FB-88801B8F3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F53C5-5AB3-4089-996B-E5D650B81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4C02F-C0A7-4E14-9223-744232080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1508B-DD84-4437-AA6F-F2056AF4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87E96-1C00-41BC-80EF-95ABDC99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268F0-4104-4B5A-B8BF-3A0635AD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EC8B0-A27B-4B26-AF89-9C87AB834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A4CB5-01A6-4853-8527-E52724F1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C2B84-3D0D-4ECE-850F-D95183054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111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BPR流程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BPR概念及背景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流程诊断与分析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流程优化与再设计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信息技术在BPR中应用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组织变革与文化重塑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BPR概念及背景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通过对企业业务流程进行根本性的再思考和彻底性的再设计，从而获得在成本、质量、服务和速度等方面业绩的戏剧性的改善。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业务流程重组（BPR）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BPR概念自20世纪90年代初提出以来，经历了从理论探讨到实践应用的不断发展，现已成为企业变革管理的重要领域之一。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BPR定义及发展历程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48" b="71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企业面临挑战与变革需求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全球化竞争压力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随着全球化进程的加速，企业面临来自全球范围内的竞争压力，需要不断提高运营效率和市场响应速度。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信息技术、人工智能等技术的快速发展，为企业提供了更多的变革可能性，也要求企业适应新技术带来的挑战。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消费者需求日益多样化和个性化，要求企业能够快速响应并满足不断变化的市场需求。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通过优化业务流程，减少不必要的环节和浪费，提高运营效率。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通过改进客户服务流程，提高客户服务质量和响应速度，提升客户满意度。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通过业务流程重组，使企业更加适应市场变化和技术发展，增强企业竞争力。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通过优化资源利用和环境保护等方面的流程，实现企业可持续发展目标。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BPR目标与价值体现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流程诊断与分析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运用定量和定性方法，对现有流程的效率、质量、成本等方面进行评估。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通过访谈、问卷、观察等方式，全面了解现有流程的实际运作情况。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以流程图、流程说明等形式，详细描绘现有流程的步骤、活动、资源等。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现有流程梳理与评估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通过对比分析、因果分析等方法，识别出现有流程中存在的主要问题。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深入剖析问题产生的原因，包括组织结构、资源配置、制度政策等方面。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问题排序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根据问题的严重性和紧迫性，对问题进行排序，确定优先解决的问题。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关键问题识别及原因分析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通过市场调研、客户访谈等方式，了解客户的需求和期望。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关注行业发展趋势、技术创新动态等，预测未来市场变化。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分析竞争对手的优劣势、市场策略等，为流程优化提供参考。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客户需求与市场趋势洞察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流程优化与再设计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制定优化方案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针对瓶颈环节，制定具体的优化方案，如简化操作步骤、提高自动化程度等。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评估优化效果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实施优化方案后，对流程效率进行评估，确保优化效果符合预期。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识别瓶颈环节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通过数据分析、员工反馈等方式，找出影响流程效率的瓶颈环节。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对现有流程进行全面梳理，明确各环节的职责、操作规范等。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根据流程的重要性和影响程度，识别出关键流程。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针对关键流程，探讨再设计的思路和方法，如引入新技术、调整组织结构等。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探讨再设计思路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关键流程再设计思路探讨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https://d.book118.com/355321110033011111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2024-09-16T20:49:25.151</cp:lastPrinted>
  <dcterms:created xsi:type="dcterms:W3CDTF">2024-09-16T12:49:25Z</dcterms:created>
  <dcterms:modified xsi:type="dcterms:W3CDTF">2024-09-16T12:49:27Z</dcterms:modified>
</cp:coreProperties>
</file>