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AC216-0D3C-4BBE-A443-A7D689283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8B825-5E5B-4775-802E-F1A4B2E97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FF706-3B14-4F7F-91C1-4565EC26E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E45A5-B5C4-4BAB-BFA2-0DE7F62A3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BE673E-F9A9-452A-9338-AB844F391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3E0A0F-CFA3-4D6E-BFF0-D150F323E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FD116E-DC23-49E9-8387-7FC690E07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8DE49-8769-42CC-BAEB-4EFAFF882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B2F75-11C7-4B3F-AB05-160785127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C836A-F253-4E44-A035-D719E0F5C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F76F3-14CD-4D5F-87F0-16B61C259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21111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PPT首页的图片\n## 1.护理的基本概念与重要性\n### 1.1护理的定义及其历史发展\n### 1.2护理的核心价值观与职业道德\n### 1.3护理在医疗行业中的作用与地位\n## 2.护理人员的职业要求与素质\n### 2.1护理人员的教育与培训要求\n### 2.2护理人员的沟通能力与团队协作\n### 2.3护理人员的心理素质与抗压能力\n## 3.护理实践中的技术与方法\n### 3.1基础护理技术与操作流程\n### 3.2专科护理技术与方法\n### 3.3护理创新技术与未来发展趋势\n## 4.护理管理与质量控制\n### 4.1护理管理的组织结构与职责\n### 4.2护理质量控制的实施与评估\n### 4.3护理差错预防与安全管理\n## 5.护理在各类疾病治疗中的应用\n### 5.1护理在内科疾病治疗中的应用\n### 5.2护理在外科疾病治疗中的应用\n### 5.3护理在急危重症疾病治疗中的应用\n## 6.护理行业的发展与展望\n### 6.1护理行业的现状与挑战\n### 6.2护理行业的发展机遇与创新\n### 6.3护理行业的未来发展趋势与前景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护理PPT首页的图片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护理的基本概念与重要性</a:t>
            </a:r>
            <a:endParaRPr/>
          </a:p>
        </p:txBody>
      </p:sp>
      <p:sp>
        <p:nvSpPr>
          <p:cNvPr id="14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护理是一门专业学科，通过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评估、诊断、计划、实施和评价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健康促进、疾病预防、疾病治疗、康复和姑息关怀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护理涉及到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生物学、心理学、社会学、文化学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等多个领域，旨在帮助患者达到最佳的健康状态。</a:t>
                </a:r>
                <a:endParaRPr/>
              </a:p>
            </p:txBody>
          </p:sp>
          <p:sp>
            <p:nvSpPr>
              <p:cNvPr id="24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护理的定义</a:t>
                </a:r>
                <a:endParaRPr/>
              </a:p>
            </p:txBody>
          </p:sp>
          <p:sp>
            <p:nvSpPr>
              <p:cNvPr id="24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古代护理：起源于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原始社会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，人们通过简单的家庭照顾和草药治疗来照顾患者。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中世纪护理：随着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的兴起，修道院成为照顾患者的主要场所，护理工作主要由修女和僧侣承担。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近现代护理：随着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工业革命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医学科技进步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，护理逐渐发展成为一门专业学科，护理教育、护理组织和护理实践得到了快速发展。</a:t>
                </a:r>
                <a:endParaRPr/>
              </a:p>
            </p:txBody>
          </p:sp>
          <p:sp>
            <p:nvSpPr>
              <p:cNvPr id="24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护理的历史发展</a:t>
                </a:r>
                <a:endParaRPr/>
              </a:p>
            </p:txBody>
          </p:sp>
          <p:sp>
            <p:nvSpPr>
              <p:cNvPr id="24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护理的定义及其历史发展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：尊重患者的尊严、价值观和信仰，保护患者的隐私和权益。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：关心患者的需求，提供关爱和支持，帮助患者克服困难，实现健康目标。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：具备专业的知识、技能和态度，为患者提供高质量的护理服务。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：与医生、其他护理人员、患者及其家庭建立良好的合作关系，共同促进患者健康。</a:t>
                </a:r>
                <a:endParaRPr/>
              </a:p>
            </p:txBody>
          </p:sp>
          <p:sp>
            <p:nvSpPr>
              <p:cNvPr id="25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护理的核心价值观</a:t>
                </a:r>
                <a:endParaRPr/>
              </a:p>
            </p:txBody>
          </p:sp>
          <p:sp>
            <p:nvSpPr>
              <p:cNvPr id="25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，维护患者的权益和隐私。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继续教育和专业发展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，提高护理质量和水平。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专业边界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，避免道德风险和纠纷。</a:t>
                </a:r>
                <a:endParaRPr/>
              </a:p>
            </p:txBody>
          </p:sp>
          <p:sp>
            <p:nvSpPr>
              <p:cNvPr id="26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护理的职业道德</a:t>
                </a:r>
                <a:endParaRPr/>
              </a:p>
            </p:txBody>
          </p:sp>
          <p:sp>
            <p:nvSpPr>
              <p:cNvPr id="26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护理的核心价值观与职业道德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护理在医疗行业中的作用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护理工作是医疗过程中的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重要组成部分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，对患者的治疗效果和康复过程具有重要影响。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预防、评估、干预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等手段，降低患者的疾病发生率和死亡率。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护理有助于提高患者的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，减少家庭和社会的负担。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护理在医疗行业中的地位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护理与医疗、药剂、检验等专业相互补充，共同构建完整的医疗服务体系。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护理在医疗行业中的地位和作用日益受到重视，护理专业人员的待遇和社会地位逐渐提高。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护理在医疗行业中的作用与地位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护理人员的职业要求与素质</a:t>
            </a:r>
            <a:endParaRPr/>
          </a:p>
        </p:txBody>
      </p:sp>
      <p:sp>
        <p:nvSpPr>
          <p:cNvPr id="28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护理人员的教育与培训要求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护理人员的教育要求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等相关专业的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大专及以上学历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基础医学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等基本理论和技能。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护理人员的培训要求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护士执业资格考试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，取得护士执业资格证书。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，不断提高护理水平和能力。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护理人员的沟通能力</a:t>
                </a:r>
                <a:endParaRPr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与患者、家属、医生和其他护理人员沟通，了解患者的需求和问题。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传达信息，确保患者得到正确的治疗和护理。</a:t>
                </a:r>
                <a:endParaRPr/>
              </a:p>
            </p:txBody>
          </p:sp>
          <p:sp>
            <p:nvSpPr>
              <p:cNvPr id="3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护理人员的团队协作</a:t>
                </a:r>
                <a:endParaRPr/>
              </a:p>
            </p:txBody>
          </p:sp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地参与团队活动，共同解决患者的问题。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和支持团队成员，保持良好的团队氛围。</a:t>
                </a:r>
                <a:endParaRPr/>
              </a:p>
            </p:txBody>
          </p:sp>
          <p:sp>
            <p:nvSpPr>
              <p:cNvPr id="3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护理人员的沟通能力与团队协作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护理人员的心理素质与抗压能力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护理人员的心理素质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稳定的情绪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积极的心态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，适应护理工作的压力和挑战。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患者，提供心理支持和安慰。</a:t>
                </a:r>
                <a:endParaRPr/>
              </a:p>
            </p:txBody>
          </p:sp>
          <p:pic>
            <p:nvPicPr>
              <p:cNvPr id="3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护理人员的抗压能力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应对工作中的压力和困难，保持护理工作的质量和效率。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分配工作和休息时间，保持身心健康。</a:t>
                </a:r>
                <a:endParaRPr/>
              </a:p>
            </p:txBody>
          </p:sp>
          <p:pic>
            <p:nvPicPr>
              <p:cNvPr id="3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护理实践中的技术与方法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基础护理技术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：评估患者病情，选择合适的输液器材和药物，进行静脉穿刺和输液。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静脉采血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：评估患者病情，选择合适的采血器材，进行静脉采血。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：评估患者生命体征，进行血压、心率、呼吸等监测。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基础护理操作流程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铺床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：按照规定的顺序和方法铺设床单、被套、枕套等。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翻身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：协助患者定期翻身，预防压疮的发生。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：评估患者口腔状况，进行口腔清洁和护理。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基础护理技术与操作流程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专科护理技术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：评估患者病情，进行心肺复苏操作。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气管插管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：评估患者病情，进行气管插管操作。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：评估患者伤口状况，进行伤口清洁、换药等护理。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专科护理方法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危重患者护理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：制定危重患者护理计划，实施密切监测和护理。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：评估患者疼痛状况，进行疼痛干预和管理。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：评估患者心理状况，进行心理支持和安慰。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专科护理技术与方法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4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4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护理创新技术</a:t>
                </a:r>
                <a:endParaRPr/>
              </a:p>
            </p:txBody>
          </p:sp>
          <p:sp>
            <p:nvSpPr>
              <p:cNvPr id="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护理机器人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：利用机器人技术协助护理人员完成护理工作，提高护理效率和质量。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：通过信息技术实现远程评估、诊断、治疗和护理，打破地域限制。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：利用大数据、人工智能等技术，实现个性化护理计划和智能监控。</a:t>
                </a:r>
                <a:endParaRPr/>
              </a:p>
            </p:txBody>
          </p:sp>
        </p:grpSp>
        <p:grpSp>
          <p:nvGrpSpPr>
            <p:cNvPr id="5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未来发展趋势</a:t>
                </a:r>
                <a:endParaRPr/>
              </a:p>
            </p:txBody>
          </p:sp>
          <p:sp>
            <p:nvSpPr>
              <p:cNvPr id="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护理将更加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护理将更加注重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，提高患者生活质量。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护理将与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等领域深度融合，构建完善的健康服务体系。</a:t>
                </a:r>
                <a:endParaRPr/>
              </a:p>
            </p:txBody>
          </p:sp>
          <p:sp>
            <p:nvSpPr>
              <p:cNvPr id="5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护理创新技术与未来发展趋势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https://d.book118.com/355321111010011110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护理PPT首页的图片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2024-09-15T02:33:57.707</cp:lastPrinted>
  <dcterms:created xsi:type="dcterms:W3CDTF">2024-09-14T18:33:57Z</dcterms:created>
  <dcterms:modified xsi:type="dcterms:W3CDTF">2024-09-14T18:33:59Z</dcterms:modified>
</cp:coreProperties>
</file>