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62DC31-0295-4F0E-8B0C-7875C6ADF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6D17D-8872-46B7-87E6-0466C6CC6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31005A-9105-4130-A1F0-25F9DE923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CA12E-0F3B-429D-9210-7C810BFB6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C3A2CB-7FFD-44A5-BBD3-CD9121EAA3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19A647-E29C-4927-B1F5-D1A6947D1B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7DFB36-74E4-46BA-9389-F05793E843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CFEB9-FFD2-4DB4-9DB0-2913687C82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AB92B-C207-41D7-ADEC-0AB0D0ED8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08530-125F-4C28-A33C-0E5D33136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74777-4B67-4D64-9353-6A814A909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32200302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创业融资和资金管理</a:t>
            </a:r>
          </a:p>
        </p:txBody>
      </p:sp>
      <p:sp>
        <p:nvSpPr>
          <p:cNvPr id="3" name="TextBox 3"/>
          <p:cNvSpPr txBox="1"/>
          <p:nvPr/>
        </p:nvSpPr>
        <p:spPr>
          <a:xfrm>
            <a:off x="2813415" y="4489571"/>
            <a:ext cx="3877816"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C9B67E">
                  <a:alpha val="100000"/>
                </a:srgbClr>
              </a:solidFill>
              <a:latin typeface="Microsoft Yahei"/>
              <a:ea typeface="Microsoft Yahei"/>
              <a:cs typeface="Microsoft Yahei"/>
            </a:endParaRP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创业融资概述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创业融资的不同方式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资金管理技巧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创业融资与资金管理的关系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创业融资与资金管理的挑战与对策</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创业融资概述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创业融资是指创业者在创业过程中，通过向投资者筹集资金来支持企业的创立、发展和运营。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创业融资对于初创企业的生存和发展至关重要。它可以帮助创业者解决资金短缺问题，支持企业的日常运营和扩张计划，提供必要的资源来推动创新和增长。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创业融资的定义与重要性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创业融资市场的主要投资者包括天使投资人、风险投资机构、私募股权基金等。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投资者类型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融资轮次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随着创业活动的增加和投资者对创新企业的兴趣，创业融资市场规模不断扩大。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初创企业通常会经历多轮融资，从种子轮到A轮、B轮等，每轮融资都有不同的目标和投资者关注点。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创业融资的市场现状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917" b="14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976" b="697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创业融资的发展趋势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技术驱动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随着科技的不断进步，越来越多的初创企业利用先进技术来推动业务创新和发展，这也吸引了投资者对技术驱动型企业的关注。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投资者越来越注重初创企业的可持续发展能力和社会影响力，对于环保、社会责任等方面的考虑成为投资决策的重要因素。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随着全球化的加速发展，创业者和投资者之间的跨国合作日益频繁，国际创业融资市场呈现出蓬勃发展的态势。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创业融资的不同方式</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天使投资是指个人或机构对初创企业进行的一次性、早期的投资。</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000" r="16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6542" b="65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通常投资于企业初创期，投资金额相对较小，投资决策快速，主要依据创业者的创意和团队能力。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通常是高净值个人或家族办公室，他们寻找高增长潜力的初创企业进行投资。</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投资者类型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天使投资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风险投资是一种由专业投资机构提供的，用于支持具有高增长潜力的初创企业的资金。</a:t>
            </a:r>
          </a:p>
        </p:txBody>
      </p:sp>
      <p:pic>
        <p:nvPicPr>
          <p:cNvPr id="6" name="Picture 6"/>
          <p:cNvPicPr>
            <a:picLocks noChangeAspect="1"/>
          </p:cNvPicPr>
          <p:nvPr/>
        </p:nvPicPr>
        <p:blipFill>
          <a:blip r:embed="rId2"/>
          <a:srcRect l="10458" r="10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通常投资于企业早期和成长期，投资金额较大，投资决策相对谨慎，需要对企业进行详细的尽职调查。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pic>
        <p:nvPicPr>
          <p:cNvPr id="10" name="Picture 10"/>
          <p:cNvPicPr>
            <a:picLocks noChangeAspect="1"/>
          </p:cNvPicPr>
          <p:nvPr/>
        </p:nvPicPr>
        <p:blipFill>
          <a:blip r:embed="rId3"/>
          <a:srcRect l="18167" r="18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691" r="869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风险投资公司、基金或合伙企业，他们具有专业的投资团队和丰富的行业经验。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投资者类型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通常投资于企业成长期和成熟期，投资金额较大，投资决策相对稳健，注重企业的盈利能力和市场前景。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私募股权融资是指通过向少数投资者出售公司的股权来筹集资金的一种方式。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投资者类型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私募股权公司、养老基金、保险公司等机构投资者，他们寻求长期的资本增值和稳定的回报。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私募股权融资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通常适用于创意、艺术、科技等领域的初创企业或个人项目，投资金额灵活，投资决策基于公众的喜好和支持。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投资者类型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广大网民、粉丝或支持者，他们通过众筹平台对项目进行投资并获得相应的回报或权益。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众筹融资是指通过互联网平台向广大群众筹集资金的一种方式。</a:t>
            </a:r>
          </a:p>
        </p:txBody>
      </p:sp>
      <p:pic>
        <p:nvPicPr>
          <p:cNvPr id="10" name="Picture 10"/>
          <p:cNvPicPr>
            <a:picLocks noChangeAspect="1"/>
          </p:cNvPicPr>
          <p:nvPr/>
        </p:nvPicPr>
        <p:blipFill>
          <a:blip r:embed="rId2"/>
          <a:srcRect l="13125" r="13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众筹融资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商业信用和贸易融资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企业可以通过与供应商、客户等商业伙伴建立信用关系来获得贸易融资支持。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银行贷款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企业可以向银行申请贷款来筹集资金，但需要提供足够的抵押品和信用记录。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政府补助和税收优惠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政府为了鼓励创业和创新，会提供一些补助和税收优惠政策来支持初创企业的发展。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其他融资方式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资金管理技巧</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预测资金需求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根据业务计划和市场情况，合理预测未来一段时间内的资金需求，包括运营资金、扩张资金、研发资金等。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制定预算</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根据预测的资金需求，制定相应的预算计划，明确各项支出的预算额度。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调整资金计划</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根据实际情况，及时调整资金计划，确保公司运营和发展的资金需求得到满足。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制定合理的资金计划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https://d.book118.com/355322003020011114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2024-09-21T01:22:30.686</cp:lastPrinted>
  <dcterms:created xsi:type="dcterms:W3CDTF">2024-09-20T17:22:30Z</dcterms:created>
  <dcterms:modified xsi:type="dcterms:W3CDTF">2024-09-20T17:22:32Z</dcterms:modified>
</cp:coreProperties>
</file>