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D9465-779B-4710-8B66-94769D2FB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E037F-2DDB-4E55-8D35-937049C87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59206-4E01-40E9-A736-24E702858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0BFBF-4249-41B5-A337-A6E261961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E05FB5-CD9B-4D3E-AAD1-3DC3E1F6E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FB5078-45F2-48CE-8364-ACE7BFB21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01D365-2B78-42F4-8D30-48FBF68DC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3E840-045B-492D-89EC-0FB5E3329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A06E4-79B7-491A-BCD1-6B4D8000A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1471A-379E-4CC3-8CB0-26C3412D3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6CECF-0ABC-4BCB-B6F2-F68BDD64F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22220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护理安全质控总结课件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护理安全质控内容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护理安全质控方法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安全质控案例分享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安全质控总结与展望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通过对护理安全质控的总结，发现并解决护理过程中的问题，提高护理服务质量。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通过质控手段，确保患者得到安全、有效的护理服务，降低护理不良事件的发生率。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通过持续的质控和总结，促进护士的职业成长和技能提升。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护理安全质控的重要性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确保患者在接受护理服务过程中得到安全、有效的保障，维护患者的基本权益。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护理安全是医疗质量的重要组成部分，通过质控可以提升整体医疗质量水平。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促进医院管理水平的提升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通过对护理安全的质控，推动医院管理的不断完善和改进。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护理安全质控内容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确保患者身份的准确识别是护理安全的重要环节。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在护理操作前，应核对患者身份，包括姓名、年龄、性别、病历号等基本信息，并确保与医嘱一致。同时，应采用至少两种身份识别方式进行核对，如姓名、指纹、面部识别等。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患者身份识别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375" r="5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用药安全是护理安全质控的重要内容，应确保患者正确、安全地使用药物。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在给药前，应核对药物名称、剂量、使用方法等信息，并与医嘱一致。同时，应确保药物储存条件符合要求，避免药物过期或变质。对于特殊药物，如管制药物或高危药物，应加强管理并实施专人专责制度。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导管安全是护理安全的重要环节，应确保导管放置、固定、维护等操作的安全性。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在导管放置前，应评估患者的病情和需求，选择合适的导管类型和规格。在导管固定时，应采用适当的固定方法，避免导管滑脱或移位。在导管维护时，应定期检查导管的通畅性和固定情况，及时处理异常情况。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患者转运是护理工作中常见的操作，应确保患者在转运过程中的安全。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前，应对患者的病情进行评估，并制定相应的转运方案和应急预案。在转运过程中，应保持患者的舒适体位，并密切监测患者的生命体征和病情变化。同时，应确保转运工具的安全性和适用性，避免患者在转运过程中发生意外伤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患者转运安全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跌倒与压疮是护理工作中常见的并发症，应采取有效的预防措施降低其发生率。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患者跌倒，应评估患者的跌倒风险，并采取相应的预防措施，如增加扶手、保持地面干燥、加强患者及家属的宣教等。为预防压疮，应定期为患者翻身、按摩受压部位，保持皮肤清洁干燥，并及时处理皮肤异常情况。同时，应加强营养支持，提高患者的免疫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跌倒与压疮预防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护理安全质控方法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https://d.book118.com/355322220214011042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2024-09-03T22:04:11.663</cp:lastPrinted>
  <dcterms:created xsi:type="dcterms:W3CDTF">2024-09-03T14:04:11Z</dcterms:created>
  <dcterms:modified xsi:type="dcterms:W3CDTF">2024-09-03T14:04:13Z</dcterms:modified>
</cp:coreProperties>
</file>