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8F882-69DA-4F2F-8370-5A26D0673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BD55B-7BA2-4CA8-AFD2-73A27B96D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04EE0-E13D-43E1-B749-F9F445D62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D5CF7-56C5-400D-8F8F-D60727C4C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D141EF-0090-4E7A-8F19-AE219EF97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D3DBD1-478E-4398-8B4B-524C63E6A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A9A7A8-4D7B-495B-9978-B345EE6C6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3A986-AB15-4C3A-870C-1BC4650D3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CA2DA-2D43-484C-8836-40DDDA5F1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1FE6B-FC4A-45DF-B3EB-4C1C1EAAB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FE1DA-2681-4D3F-91F7-729A29AC6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22" Type="http://schemas.openxmlformats.org/officeDocument/2006/relationships/tags" Target="../tags/tag146.xml" /><Relationship Id="rId23" Type="http://schemas.openxmlformats.org/officeDocument/2006/relationships/tags" Target="../tags/tag147.xml" /><Relationship Id="rId24" Type="http://schemas.openxmlformats.org/officeDocument/2006/relationships/tags" Target="../tags/tag148.xml" /><Relationship Id="rId25" Type="http://schemas.openxmlformats.org/officeDocument/2006/relationships/tags" Target="../tags/tag149.xml" /><Relationship Id="rId26" Type="http://schemas.openxmlformats.org/officeDocument/2006/relationships/tags" Target="../tags/tag150.xml" /><Relationship Id="rId27" Type="http://schemas.openxmlformats.org/officeDocument/2006/relationships/tags" Target="../tags/tag151.xml" /><Relationship Id="rId28" Type="http://schemas.openxmlformats.org/officeDocument/2006/relationships/tags" Target="../tags/tag152.xml" /><Relationship Id="rId29" Type="http://schemas.openxmlformats.org/officeDocument/2006/relationships/tags" Target="../tags/tag153.xml" /><Relationship Id="rId3" Type="http://schemas.openxmlformats.org/officeDocument/2006/relationships/tags" Target="../tags/tag127.xml" /><Relationship Id="rId30" Type="http://schemas.openxmlformats.org/officeDocument/2006/relationships/tags" Target="../tags/tag154.xml" /><Relationship Id="rId31" Type="http://schemas.openxmlformats.org/officeDocument/2006/relationships/tags" Target="../tags/tag155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2410132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汇报人：PPT</a:t>
            </a: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建设工程法规课件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建设工程法规概述</a:t>
            </a: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建设工程法规的基本原则</a:t>
            </a: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建设工程法规的主要内容</a:t>
            </a: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建设工程法规的实践应用</a:t>
            </a: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建设工程法规的案例分析</a:t>
            </a: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建设工程法规概述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建设工程法规的定义和作用</a:t>
            </a:r>
          </a:p>
        </p:txBody>
      </p:sp>
      <p:sp>
        <p:nvSpPr>
          <p:cNvPr id="1049050" name="矩形 3"/>
          <p:cNvSpPr/>
          <p:nvPr>
            <p:custDataLst>
              <p:tags r:id="rId2"/>
            </p:custDataLst>
          </p:nvPr>
        </p:nvSpPr>
        <p:spPr>
          <a:xfrm>
            <a:off x="3656535" y="1490400"/>
            <a:ext cx="4872930" cy="694414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8"/>
          <p:cNvSpPr/>
          <p:nvPr>
            <p:custDataLst>
              <p:tags r:id="rId3"/>
            </p:custDataLst>
          </p:nvPr>
        </p:nvSpPr>
        <p:spPr>
          <a:xfrm>
            <a:off x="3656535" y="2303357"/>
            <a:ext cx="4872930" cy="694414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5"/>
          <p:cNvSpPr/>
          <p:nvPr>
            <p:custDataLst>
              <p:tags r:id="rId4"/>
            </p:custDataLst>
          </p:nvPr>
        </p:nvSpPr>
        <p:spPr>
          <a:xfrm>
            <a:off x="3656535" y="3116315"/>
            <a:ext cx="4872930" cy="694414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24"/>
          <p:cNvSpPr/>
          <p:nvPr>
            <p:custDataLst>
              <p:tags r:id="rId5"/>
            </p:custDataLst>
          </p:nvPr>
        </p:nvSpPr>
        <p:spPr>
          <a:xfrm>
            <a:off x="3656535" y="3929272"/>
            <a:ext cx="4872930" cy="694414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32"/>
          <p:cNvSpPr/>
          <p:nvPr>
            <p:custDataLst>
              <p:tags r:id="rId6"/>
            </p:custDataLst>
          </p:nvPr>
        </p:nvSpPr>
        <p:spPr>
          <a:xfrm>
            <a:off x="3656535" y="4742229"/>
            <a:ext cx="4872930" cy="694414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39"/>
          <p:cNvSpPr/>
          <p:nvPr>
            <p:custDataLst>
              <p:tags r:id="rId7"/>
            </p:custDataLst>
          </p:nvPr>
        </p:nvSpPr>
        <p:spPr>
          <a:xfrm>
            <a:off x="3656535" y="5555186"/>
            <a:ext cx="4872930" cy="694414"/>
          </a:xfrm>
          <a:prstGeom prst="rect">
            <a:avLst/>
          </a:prstGeom>
          <a:solidFill>
            <a:schemeClr val="accent1">
              <a:lumMod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任意多边形: 形状 8"/>
          <p:cNvSpPr>
            <a:spLocks noChangeAspect="1"/>
          </p:cNvSpPr>
          <p:nvPr>
            <p:custDataLst>
              <p:tags r:id="rId8"/>
            </p:custDataLst>
          </p:nvPr>
        </p:nvSpPr>
        <p:spPr>
          <a:xfrm rot="10800000" flipH="1" flipV="1">
            <a:off x="3974257" y="1576450"/>
            <a:ext cx="154221" cy="314111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任意多边形: 形状 9"/>
          <p:cNvSpPr>
            <a:spLocks noChangeAspect="1"/>
          </p:cNvSpPr>
          <p:nvPr>
            <p:custDataLst>
              <p:tags r:id="rId9"/>
            </p:custDataLst>
          </p:nvPr>
        </p:nvSpPr>
        <p:spPr>
          <a:xfrm rot="10800000" flipH="1" flipV="1">
            <a:off x="4178850" y="1576450"/>
            <a:ext cx="154221" cy="314111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正文"/>
          <p:cNvSpPr txBox="1"/>
          <p:nvPr>
            <p:custDataLst>
              <p:tags r:id="rId10"/>
            </p:custDataLst>
          </p:nvPr>
        </p:nvSpPr>
        <p:spPr>
          <a:xfrm>
            <a:off x="4208335" y="1852650"/>
            <a:ext cx="4011833" cy="29244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单击此处输入你的项正文，文字是您思想的提炼。</a:t>
            </a:r>
          </a:p>
        </p:txBody>
      </p:sp>
      <p:sp>
        <p:nvSpPr>
          <p:cNvPr id="1049068" name="标题"/>
          <p:cNvSpPr txBox="1"/>
          <p:nvPr>
            <p:custDataLst>
              <p:tags r:id="rId11"/>
            </p:custDataLst>
          </p:nvPr>
        </p:nvSpPr>
        <p:spPr>
          <a:xfrm>
            <a:off x="4208335" y="1542752"/>
            <a:ext cx="3769330" cy="309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建设工程法规是指国家制定的规范建设活动的法律、行政法规、地方性法规和规章的总称。</a:t>
            </a:r>
          </a:p>
        </p:txBody>
      </p:sp>
      <p:sp>
        <p:nvSpPr>
          <p:cNvPr id="1049070" name="任意多边形: 形状 8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 rot="10800000" flipH="1" flipV="1">
            <a:off x="3974257" y="2389407"/>
            <a:ext cx="154221" cy="314111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: 形状 9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10800000" flipH="1" flipV="1">
            <a:off x="4178850" y="2389407"/>
            <a:ext cx="154221" cy="314111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正文"/>
          <p:cNvSpPr txBox="1"/>
          <p:nvPr>
            <p:custDataLst>
              <p:tags r:id="rId14"/>
            </p:custDataLst>
          </p:nvPr>
        </p:nvSpPr>
        <p:spPr>
          <a:xfrm>
            <a:off x="4208335" y="2665608"/>
            <a:ext cx="4011833" cy="29244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30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建设工程法规的作用</a:t>
            </a:r>
          </a:p>
        </p:txBody>
      </p:sp>
      <p:sp>
        <p:nvSpPr>
          <p:cNvPr id="1049076" name="标题"/>
          <p:cNvSpPr txBox="1"/>
          <p:nvPr>
            <p:custDataLst>
              <p:tags r:id="rId15"/>
            </p:custDataLst>
          </p:nvPr>
        </p:nvSpPr>
        <p:spPr>
          <a:xfrm>
            <a:off x="4208335" y="2355709"/>
            <a:ext cx="3769330" cy="309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建设工程法规是建设活动的基本准则，是调整建设活动中各种社会关系的法律规范。  建设工程法规的作用</a:t>
            </a:r>
          </a:p>
        </p:txBody>
      </p:sp>
      <p:sp>
        <p:nvSpPr>
          <p:cNvPr id="1049078" name="任意多边形: 形状 8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rot="10800000" flipH="1" flipV="1">
            <a:off x="3974257" y="3202364"/>
            <a:ext cx="154221" cy="314111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: 形状 9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rot="10800000" flipH="1" flipV="1">
            <a:off x="4178850" y="3202364"/>
            <a:ext cx="154221" cy="314111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正文"/>
          <p:cNvSpPr txBox="1"/>
          <p:nvPr>
            <p:custDataLst>
              <p:tags r:id="rId18"/>
            </p:custDataLst>
          </p:nvPr>
        </p:nvSpPr>
        <p:spPr>
          <a:xfrm>
            <a:off x="4208335" y="3478565"/>
            <a:ext cx="4011833" cy="29244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单击此处输入你的项正文，文字是您思想的提炼。</a:t>
            </a:r>
          </a:p>
        </p:txBody>
      </p:sp>
      <p:sp>
        <p:nvSpPr>
          <p:cNvPr id="1049084" name="标题"/>
          <p:cNvSpPr txBox="1"/>
          <p:nvPr>
            <p:custDataLst>
              <p:tags r:id="rId19"/>
            </p:custDataLst>
          </p:nvPr>
        </p:nvSpPr>
        <p:spPr>
          <a:xfrm>
            <a:off x="4208335" y="3168666"/>
            <a:ext cx="3769330" cy="309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规范建设活动：建设工程法规规定了建设活动的程序、标准和规范，确保建设活动的合法性和规范性。</a:t>
            </a:r>
          </a:p>
        </p:txBody>
      </p:sp>
      <p:sp>
        <p:nvSpPr>
          <p:cNvPr id="1049086" name="任意多边形: 形状 8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rot="10800000" flipH="1" flipV="1">
            <a:off x="3974257" y="4015321"/>
            <a:ext cx="154221" cy="314111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任意多边形: 形状 9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rot="10800000" flipH="1" flipV="1">
            <a:off x="4178850" y="4015321"/>
            <a:ext cx="154221" cy="314111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正文"/>
          <p:cNvSpPr txBox="1"/>
          <p:nvPr>
            <p:custDataLst>
              <p:tags r:id="rId22"/>
            </p:custDataLst>
          </p:nvPr>
        </p:nvSpPr>
        <p:spPr>
          <a:xfrm>
            <a:off x="4208335" y="4291522"/>
            <a:ext cx="4011833" cy="29244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单击此处输入你的项正文，文字是您思想的提炼。</a:t>
            </a:r>
          </a:p>
        </p:txBody>
      </p:sp>
      <p:sp>
        <p:nvSpPr>
          <p:cNvPr id="1049092" name="标题"/>
          <p:cNvSpPr txBox="1"/>
          <p:nvPr>
            <p:custDataLst>
              <p:tags r:id="rId23"/>
            </p:custDataLst>
          </p:nvPr>
        </p:nvSpPr>
        <p:spPr>
          <a:xfrm>
            <a:off x="4208335" y="3981624"/>
            <a:ext cx="3769330" cy="309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保障建设安全：建设工程法规对建设安全提出了明确的要求，保障人民群众的生命财产安全。</a:t>
            </a:r>
          </a:p>
        </p:txBody>
      </p:sp>
      <p:sp>
        <p:nvSpPr>
          <p:cNvPr id="1049094" name="任意多边形: 形状 8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rot="10800000" flipH="1" flipV="1">
            <a:off x="3974257" y="4828279"/>
            <a:ext cx="154221" cy="314111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任意多边形: 形状 9"/>
          <p:cNvSpPr>
            <a:spLocks noChangeAspect="1"/>
          </p:cNvSpPr>
          <p:nvPr>
            <p:custDataLst>
              <p:tags r:id="rId25"/>
            </p:custDataLst>
          </p:nvPr>
        </p:nvSpPr>
        <p:spPr>
          <a:xfrm rot="10800000" flipH="1" flipV="1">
            <a:off x="4178850" y="4828279"/>
            <a:ext cx="154221" cy="314111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26"/>
            </p:custDataLst>
          </p:nvPr>
        </p:nvSpPr>
        <p:spPr>
          <a:xfrm>
            <a:off x="4208335" y="5104479"/>
            <a:ext cx="4011833" cy="29244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单击此处输入你的项正文，文字是您思想的提炼。</a:t>
            </a:r>
          </a:p>
        </p:txBody>
      </p:sp>
      <p:sp>
        <p:nvSpPr>
          <p:cNvPr id="1049100" name="标题"/>
          <p:cNvSpPr txBox="1"/>
          <p:nvPr>
            <p:custDataLst>
              <p:tags r:id="rId27"/>
            </p:custDataLst>
          </p:nvPr>
        </p:nvSpPr>
        <p:spPr>
          <a:xfrm>
            <a:off x="4208335" y="4794581"/>
            <a:ext cx="3769330" cy="309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促进建设行业发展：建设工程法规为建设行业提供了法律保障，促进建设行业的健康发展。</a:t>
            </a:r>
          </a:p>
        </p:txBody>
      </p:sp>
      <p:sp>
        <p:nvSpPr>
          <p:cNvPr id="1049102" name="任意多边形: 形状 8"/>
          <p:cNvSpPr>
            <a:spLocks noChangeAspect="1"/>
          </p:cNvSpPr>
          <p:nvPr>
            <p:custDataLst>
              <p:tags r:id="rId28"/>
            </p:custDataLst>
          </p:nvPr>
        </p:nvSpPr>
        <p:spPr>
          <a:xfrm rot="10800000" flipH="1" flipV="1">
            <a:off x="3974257" y="5641236"/>
            <a:ext cx="154221" cy="314111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任意多边形: 形状 9"/>
          <p:cNvSpPr>
            <a:spLocks noChangeAspect="1"/>
          </p:cNvSpPr>
          <p:nvPr>
            <p:custDataLst>
              <p:tags r:id="rId29"/>
            </p:custDataLst>
          </p:nvPr>
        </p:nvSpPr>
        <p:spPr>
          <a:xfrm rot="10800000" flipH="1" flipV="1">
            <a:off x="4178850" y="5641236"/>
            <a:ext cx="154221" cy="314111"/>
          </a:xfrm>
          <a:custGeom>
            <a:gdLst>
              <a:gd name="connsiteX0" fmla="*/ 207995 w 295275"/>
              <a:gd name="connsiteY0" fmla="*/ 0 h 599179"/>
              <a:gd name="connsiteX1" fmla="*/ 218480 w 295275"/>
              <a:gd name="connsiteY1" fmla="*/ 17025 h 599179"/>
              <a:gd name="connsiteX2" fmla="*/ 263922 w 295275"/>
              <a:gd name="connsiteY2" fmla="*/ 59952 h 599179"/>
              <a:gd name="connsiteX3" fmla="*/ 275967 w 295275"/>
              <a:gd name="connsiteY3" fmla="*/ 66705 h 599179"/>
              <a:gd name="connsiteX4" fmla="*/ 258864 w 295275"/>
              <a:gd name="connsiteY4" fmla="*/ 77309 h 599179"/>
              <a:gd name="connsiteX5" fmla="*/ 164932 w 295275"/>
              <a:gd name="connsiteY5" fmla="*/ 229252 h 599179"/>
              <a:gd name="connsiteX6" fmla="*/ 145322 w 295275"/>
              <a:gd name="connsiteY6" fmla="*/ 303904 h 599179"/>
              <a:gd name="connsiteX7" fmla="*/ 295275 w 295275"/>
              <a:gd name="connsiteY7" fmla="*/ 303904 h 599179"/>
              <a:gd name="connsiteX8" fmla="*/ 295275 w 295275"/>
              <a:gd name="connsiteY8" fmla="*/ 599179 h 599179"/>
              <a:gd name="connsiteX9" fmla="*/ 0 w 295275"/>
              <a:gd name="connsiteY9" fmla="*/ 599179 h 599179"/>
              <a:gd name="connsiteX10" fmla="*/ 0 w 295275"/>
              <a:gd name="connsiteY10" fmla="*/ 303904 h 599179"/>
              <a:gd name="connsiteX11" fmla="*/ 5952 w 295275"/>
              <a:gd name="connsiteY11" fmla="*/ 269304 h 599179"/>
              <a:gd name="connsiteX12" fmla="*/ 204540 w 295275"/>
              <a:gd name="connsiteY12" fmla="*/ 547 h 599179"/>
              <a:gd name="connsiteX0-1" fmla="*/ 207995 w 295275"/>
              <a:gd name="connsiteY0-2" fmla="*/ 0 h 599179"/>
              <a:gd name="connsiteX1-3" fmla="*/ 218480 w 295275"/>
              <a:gd name="connsiteY1-4" fmla="*/ 17025 h 599179"/>
              <a:gd name="connsiteX2-5" fmla="*/ 263922 w 295275"/>
              <a:gd name="connsiteY2-6" fmla="*/ 59952 h 599179"/>
              <a:gd name="connsiteX3-7" fmla="*/ 275967 w 295275"/>
              <a:gd name="connsiteY3-8" fmla="*/ 66705 h 599179"/>
              <a:gd name="connsiteX4-9" fmla="*/ 258864 w 295275"/>
              <a:gd name="connsiteY4-10" fmla="*/ 77309 h 599179"/>
              <a:gd name="connsiteX5-11" fmla="*/ 164932 w 295275"/>
              <a:gd name="connsiteY5-12" fmla="*/ 229252 h 599179"/>
              <a:gd name="connsiteX6-13" fmla="*/ 152376 w 295275"/>
              <a:gd name="connsiteY6-14" fmla="*/ 303904 h 599179"/>
              <a:gd name="connsiteX7-15" fmla="*/ 295275 w 295275"/>
              <a:gd name="connsiteY7-16" fmla="*/ 303904 h 599179"/>
              <a:gd name="connsiteX8-17" fmla="*/ 295275 w 295275"/>
              <a:gd name="connsiteY8-18" fmla="*/ 599179 h 599179"/>
              <a:gd name="connsiteX9-19" fmla="*/ 0 w 295275"/>
              <a:gd name="connsiteY9-20" fmla="*/ 599179 h 599179"/>
              <a:gd name="connsiteX10-21" fmla="*/ 0 w 295275"/>
              <a:gd name="connsiteY10-22" fmla="*/ 303904 h 599179"/>
              <a:gd name="connsiteX11-23" fmla="*/ 5952 w 295275"/>
              <a:gd name="connsiteY11-24" fmla="*/ 269304 h 599179"/>
              <a:gd name="connsiteX12-25" fmla="*/ 204540 w 295275"/>
              <a:gd name="connsiteY12-26" fmla="*/ 547 h 599179"/>
              <a:gd name="connsiteX13" fmla="*/ 207995 w 295275"/>
              <a:gd name="connsiteY13" fmla="*/ 0 h 599179"/>
              <a:gd name="connsiteX0-27" fmla="*/ 207995 w 295275"/>
              <a:gd name="connsiteY0-28" fmla="*/ 0 h 599179"/>
              <a:gd name="connsiteX1-29" fmla="*/ 218480 w 295275"/>
              <a:gd name="connsiteY1-30" fmla="*/ 17025 h 599179"/>
              <a:gd name="connsiteX2-31" fmla="*/ 263922 w 295275"/>
              <a:gd name="connsiteY2-32" fmla="*/ 59952 h 599179"/>
              <a:gd name="connsiteX3-33" fmla="*/ 275967 w 295275"/>
              <a:gd name="connsiteY3-34" fmla="*/ 66705 h 599179"/>
              <a:gd name="connsiteX4-35" fmla="*/ 258864 w 295275"/>
              <a:gd name="connsiteY4-36" fmla="*/ 77309 h 599179"/>
              <a:gd name="connsiteX5-37" fmla="*/ 164932 w 295275"/>
              <a:gd name="connsiteY5-38" fmla="*/ 229252 h 599179"/>
              <a:gd name="connsiteX6-39" fmla="*/ 152376 w 295275"/>
              <a:gd name="connsiteY6-40" fmla="*/ 303904 h 599179"/>
              <a:gd name="connsiteX7-41" fmla="*/ 295275 w 295275"/>
              <a:gd name="connsiteY7-42" fmla="*/ 303904 h 599179"/>
              <a:gd name="connsiteX8-43" fmla="*/ 295275 w 295275"/>
              <a:gd name="connsiteY8-44" fmla="*/ 599179 h 599179"/>
              <a:gd name="connsiteX9-45" fmla="*/ 0 w 295275"/>
              <a:gd name="connsiteY9-46" fmla="*/ 599179 h 599179"/>
              <a:gd name="connsiteX10-47" fmla="*/ 0 w 295275"/>
              <a:gd name="connsiteY10-48" fmla="*/ 303904 h 599179"/>
              <a:gd name="connsiteX11-49" fmla="*/ 5952 w 295275"/>
              <a:gd name="connsiteY11-50" fmla="*/ 269304 h 599179"/>
              <a:gd name="connsiteX12-51" fmla="*/ 204540 w 295275"/>
              <a:gd name="connsiteY12-52" fmla="*/ 547 h 599179"/>
              <a:gd name="connsiteX13-53" fmla="*/ 207995 w 295275"/>
              <a:gd name="connsiteY13-54" fmla="*/ 0 h 599179"/>
              <a:gd name="connsiteX0-55" fmla="*/ 207995 w 295275"/>
              <a:gd name="connsiteY0-56" fmla="*/ 0 h 599179"/>
              <a:gd name="connsiteX1-57" fmla="*/ 218480 w 295275"/>
              <a:gd name="connsiteY1-58" fmla="*/ 17025 h 599179"/>
              <a:gd name="connsiteX2-59" fmla="*/ 263922 w 295275"/>
              <a:gd name="connsiteY2-60" fmla="*/ 59952 h 599179"/>
              <a:gd name="connsiteX3-61" fmla="*/ 275967 w 295275"/>
              <a:gd name="connsiteY3-62" fmla="*/ 66705 h 599179"/>
              <a:gd name="connsiteX4-63" fmla="*/ 258864 w 295275"/>
              <a:gd name="connsiteY4-64" fmla="*/ 77309 h 599179"/>
              <a:gd name="connsiteX5-65" fmla="*/ 164932 w 295275"/>
              <a:gd name="connsiteY5-66" fmla="*/ 229252 h 599179"/>
              <a:gd name="connsiteX6-67" fmla="*/ 152376 w 295275"/>
              <a:gd name="connsiteY6-68" fmla="*/ 303904 h 599179"/>
              <a:gd name="connsiteX7-69" fmla="*/ 295275 w 295275"/>
              <a:gd name="connsiteY7-70" fmla="*/ 303904 h 599179"/>
              <a:gd name="connsiteX8-71" fmla="*/ 295275 w 295275"/>
              <a:gd name="connsiteY8-72" fmla="*/ 599179 h 599179"/>
              <a:gd name="connsiteX9-73" fmla="*/ 0 w 295275"/>
              <a:gd name="connsiteY9-74" fmla="*/ 599179 h 599179"/>
              <a:gd name="connsiteX10-75" fmla="*/ 0 w 295275"/>
              <a:gd name="connsiteY10-76" fmla="*/ 303904 h 599179"/>
              <a:gd name="connsiteX11-77" fmla="*/ 5952 w 295275"/>
              <a:gd name="connsiteY11-78" fmla="*/ 269304 h 599179"/>
              <a:gd name="connsiteX12-79" fmla="*/ 204540 w 295275"/>
              <a:gd name="connsiteY12-80" fmla="*/ 547 h 599179"/>
              <a:gd name="connsiteX13-81" fmla="*/ 207995 w 295275"/>
              <a:gd name="connsiteY13-82" fmla="*/ 0 h 599179"/>
              <a:gd name="connsiteX0-83" fmla="*/ 207995 w 295275"/>
              <a:gd name="connsiteY0-84" fmla="*/ 0 h 599179"/>
              <a:gd name="connsiteX1-85" fmla="*/ 218480 w 295275"/>
              <a:gd name="connsiteY1-86" fmla="*/ 17025 h 599179"/>
              <a:gd name="connsiteX2-87" fmla="*/ 263922 w 295275"/>
              <a:gd name="connsiteY2-88" fmla="*/ 59952 h 599179"/>
              <a:gd name="connsiteX3-89" fmla="*/ 275967 w 295275"/>
              <a:gd name="connsiteY3-90" fmla="*/ 66705 h 599179"/>
              <a:gd name="connsiteX4-91" fmla="*/ 258864 w 295275"/>
              <a:gd name="connsiteY4-92" fmla="*/ 77309 h 599179"/>
              <a:gd name="connsiteX5-93" fmla="*/ 152376 w 295275"/>
              <a:gd name="connsiteY5-94" fmla="*/ 303904 h 599179"/>
              <a:gd name="connsiteX6-95" fmla="*/ 295275 w 295275"/>
              <a:gd name="connsiteY6-96" fmla="*/ 303904 h 599179"/>
              <a:gd name="connsiteX7-97" fmla="*/ 295275 w 295275"/>
              <a:gd name="connsiteY7-98" fmla="*/ 599179 h 599179"/>
              <a:gd name="connsiteX8-99" fmla="*/ 0 w 295275"/>
              <a:gd name="connsiteY8-100" fmla="*/ 599179 h 599179"/>
              <a:gd name="connsiteX9-101" fmla="*/ 0 w 295275"/>
              <a:gd name="connsiteY9-102" fmla="*/ 303904 h 599179"/>
              <a:gd name="connsiteX10-103" fmla="*/ 5952 w 295275"/>
              <a:gd name="connsiteY10-104" fmla="*/ 269304 h 599179"/>
              <a:gd name="connsiteX11-105" fmla="*/ 204540 w 295275"/>
              <a:gd name="connsiteY11-106" fmla="*/ 547 h 599179"/>
              <a:gd name="connsiteX12-107" fmla="*/ 207995 w 295275"/>
              <a:gd name="connsiteY12-108" fmla="*/ 0 h 599179"/>
              <a:gd name="connsiteX0-109" fmla="*/ 207995 w 295275"/>
              <a:gd name="connsiteY0-110" fmla="*/ 0 h 599179"/>
              <a:gd name="connsiteX1-111" fmla="*/ 218480 w 295275"/>
              <a:gd name="connsiteY1-112" fmla="*/ 17025 h 599179"/>
              <a:gd name="connsiteX2-113" fmla="*/ 263922 w 295275"/>
              <a:gd name="connsiteY2-114" fmla="*/ 59952 h 599179"/>
              <a:gd name="connsiteX3-115" fmla="*/ 275967 w 295275"/>
              <a:gd name="connsiteY3-116" fmla="*/ 66705 h 599179"/>
              <a:gd name="connsiteX4-117" fmla="*/ 258864 w 295275"/>
              <a:gd name="connsiteY4-118" fmla="*/ 77309 h 599179"/>
              <a:gd name="connsiteX5-119" fmla="*/ 152376 w 295275"/>
              <a:gd name="connsiteY5-120" fmla="*/ 303904 h 599179"/>
              <a:gd name="connsiteX6-121" fmla="*/ 295275 w 295275"/>
              <a:gd name="connsiteY6-122" fmla="*/ 303904 h 599179"/>
              <a:gd name="connsiteX7-123" fmla="*/ 295275 w 295275"/>
              <a:gd name="connsiteY7-124" fmla="*/ 599179 h 599179"/>
              <a:gd name="connsiteX8-125" fmla="*/ 0 w 295275"/>
              <a:gd name="connsiteY8-126" fmla="*/ 599179 h 599179"/>
              <a:gd name="connsiteX9-127" fmla="*/ 0 w 295275"/>
              <a:gd name="connsiteY9-128" fmla="*/ 303904 h 599179"/>
              <a:gd name="connsiteX10-129" fmla="*/ 5952 w 295275"/>
              <a:gd name="connsiteY10-130" fmla="*/ 269304 h 599179"/>
              <a:gd name="connsiteX11-131" fmla="*/ 204540 w 295275"/>
              <a:gd name="connsiteY11-132" fmla="*/ 547 h 599179"/>
              <a:gd name="connsiteX12-133" fmla="*/ 207995 w 295275"/>
              <a:gd name="connsiteY12-134" fmla="*/ 0 h 599179"/>
              <a:gd name="connsiteX0-135" fmla="*/ 207995 w 295275"/>
              <a:gd name="connsiteY0-136" fmla="*/ 0 h 599179"/>
              <a:gd name="connsiteX1-137" fmla="*/ 218480 w 295275"/>
              <a:gd name="connsiteY1-138" fmla="*/ 17025 h 599179"/>
              <a:gd name="connsiteX2-139" fmla="*/ 263922 w 295275"/>
              <a:gd name="connsiteY2-140" fmla="*/ 59952 h 599179"/>
              <a:gd name="connsiteX3-141" fmla="*/ 275967 w 295275"/>
              <a:gd name="connsiteY3-142" fmla="*/ 66705 h 599179"/>
              <a:gd name="connsiteX4-143" fmla="*/ 152376 w 295275"/>
              <a:gd name="connsiteY4-144" fmla="*/ 303904 h 599179"/>
              <a:gd name="connsiteX5-145" fmla="*/ 295275 w 295275"/>
              <a:gd name="connsiteY5-146" fmla="*/ 303904 h 599179"/>
              <a:gd name="connsiteX6-147" fmla="*/ 295275 w 295275"/>
              <a:gd name="connsiteY6-148" fmla="*/ 599179 h 599179"/>
              <a:gd name="connsiteX7-149" fmla="*/ 0 w 295275"/>
              <a:gd name="connsiteY7-150" fmla="*/ 599179 h 599179"/>
              <a:gd name="connsiteX8-151" fmla="*/ 0 w 295275"/>
              <a:gd name="connsiteY8-152" fmla="*/ 303904 h 599179"/>
              <a:gd name="connsiteX9-153" fmla="*/ 5952 w 295275"/>
              <a:gd name="connsiteY9-154" fmla="*/ 269304 h 599179"/>
              <a:gd name="connsiteX10-155" fmla="*/ 204540 w 295275"/>
              <a:gd name="connsiteY10-156" fmla="*/ 547 h 599179"/>
              <a:gd name="connsiteX11-157" fmla="*/ 207995 w 295275"/>
              <a:gd name="connsiteY11-158" fmla="*/ 0 h 599179"/>
              <a:gd name="connsiteX0-159" fmla="*/ 207995 w 295275"/>
              <a:gd name="connsiteY0-160" fmla="*/ 0 h 599179"/>
              <a:gd name="connsiteX1-161" fmla="*/ 218480 w 295275"/>
              <a:gd name="connsiteY1-162" fmla="*/ 17025 h 599179"/>
              <a:gd name="connsiteX2-163" fmla="*/ 263922 w 295275"/>
              <a:gd name="connsiteY2-164" fmla="*/ 59952 h 599179"/>
              <a:gd name="connsiteX3-165" fmla="*/ 275967 w 295275"/>
              <a:gd name="connsiteY3-166" fmla="*/ 66705 h 599179"/>
              <a:gd name="connsiteX4-167" fmla="*/ 152376 w 295275"/>
              <a:gd name="connsiteY4-168" fmla="*/ 303904 h 599179"/>
              <a:gd name="connsiteX5-169" fmla="*/ 295275 w 295275"/>
              <a:gd name="connsiteY5-170" fmla="*/ 303904 h 599179"/>
              <a:gd name="connsiteX6-171" fmla="*/ 295275 w 295275"/>
              <a:gd name="connsiteY6-172" fmla="*/ 599179 h 599179"/>
              <a:gd name="connsiteX7-173" fmla="*/ 0 w 295275"/>
              <a:gd name="connsiteY7-174" fmla="*/ 599179 h 599179"/>
              <a:gd name="connsiteX8-175" fmla="*/ 0 w 295275"/>
              <a:gd name="connsiteY8-176" fmla="*/ 303904 h 599179"/>
              <a:gd name="connsiteX9-177" fmla="*/ 5952 w 295275"/>
              <a:gd name="connsiteY9-178" fmla="*/ 269304 h 599179"/>
              <a:gd name="connsiteX10-179" fmla="*/ 204540 w 295275"/>
              <a:gd name="connsiteY10-180" fmla="*/ 547 h 599179"/>
              <a:gd name="connsiteX11-181" fmla="*/ 207995 w 295275"/>
              <a:gd name="connsiteY11-182" fmla="*/ 0 h 599179"/>
              <a:gd name="connsiteX0-183" fmla="*/ 207995 w 295275"/>
              <a:gd name="connsiteY0-184" fmla="*/ 0 h 599179"/>
              <a:gd name="connsiteX1-185" fmla="*/ 218480 w 295275"/>
              <a:gd name="connsiteY1-186" fmla="*/ 17025 h 599179"/>
              <a:gd name="connsiteX2-187" fmla="*/ 263922 w 295275"/>
              <a:gd name="connsiteY2-188" fmla="*/ 59952 h 599179"/>
              <a:gd name="connsiteX3-189" fmla="*/ 275967 w 295275"/>
              <a:gd name="connsiteY3-190" fmla="*/ 66705 h 599179"/>
              <a:gd name="connsiteX4-191" fmla="*/ 152376 w 295275"/>
              <a:gd name="connsiteY4-192" fmla="*/ 303904 h 599179"/>
              <a:gd name="connsiteX5-193" fmla="*/ 295275 w 295275"/>
              <a:gd name="connsiteY5-194" fmla="*/ 303904 h 599179"/>
              <a:gd name="connsiteX6-195" fmla="*/ 295275 w 295275"/>
              <a:gd name="connsiteY6-196" fmla="*/ 599179 h 599179"/>
              <a:gd name="connsiteX7-197" fmla="*/ 0 w 295275"/>
              <a:gd name="connsiteY7-198" fmla="*/ 599179 h 599179"/>
              <a:gd name="connsiteX8-199" fmla="*/ 0 w 295275"/>
              <a:gd name="connsiteY8-200" fmla="*/ 303904 h 599179"/>
              <a:gd name="connsiteX9-201" fmla="*/ 5952 w 295275"/>
              <a:gd name="connsiteY9-202" fmla="*/ 269304 h 599179"/>
              <a:gd name="connsiteX10-203" fmla="*/ 204540 w 295275"/>
              <a:gd name="connsiteY10-204" fmla="*/ 547 h 599179"/>
              <a:gd name="connsiteX11-205" fmla="*/ 207995 w 295275"/>
              <a:gd name="connsiteY11-206" fmla="*/ 0 h 599179"/>
              <a:gd name="connsiteX0-207" fmla="*/ 207995 w 295275"/>
              <a:gd name="connsiteY0-208" fmla="*/ 0 h 599179"/>
              <a:gd name="connsiteX1-209" fmla="*/ 218480 w 295275"/>
              <a:gd name="connsiteY1-210" fmla="*/ 17025 h 599179"/>
              <a:gd name="connsiteX2-211" fmla="*/ 263922 w 295275"/>
              <a:gd name="connsiteY2-212" fmla="*/ 59952 h 599179"/>
              <a:gd name="connsiteX3-213" fmla="*/ 275967 w 295275"/>
              <a:gd name="connsiteY3-214" fmla="*/ 66705 h 599179"/>
              <a:gd name="connsiteX4-215" fmla="*/ 152376 w 295275"/>
              <a:gd name="connsiteY4-216" fmla="*/ 303904 h 599179"/>
              <a:gd name="connsiteX5-217" fmla="*/ 295275 w 295275"/>
              <a:gd name="connsiteY5-218" fmla="*/ 303904 h 599179"/>
              <a:gd name="connsiteX6-219" fmla="*/ 295275 w 295275"/>
              <a:gd name="connsiteY6-220" fmla="*/ 599179 h 599179"/>
              <a:gd name="connsiteX7-221" fmla="*/ 0 w 295275"/>
              <a:gd name="connsiteY7-222" fmla="*/ 599179 h 599179"/>
              <a:gd name="connsiteX8-223" fmla="*/ 0 w 295275"/>
              <a:gd name="connsiteY8-224" fmla="*/ 303904 h 599179"/>
              <a:gd name="connsiteX9-225" fmla="*/ 5952 w 295275"/>
              <a:gd name="connsiteY9-226" fmla="*/ 269304 h 599179"/>
              <a:gd name="connsiteX10-227" fmla="*/ 204540 w 295275"/>
              <a:gd name="connsiteY10-228" fmla="*/ 547 h 599179"/>
              <a:gd name="connsiteX11-229" fmla="*/ 207995 w 295275"/>
              <a:gd name="connsiteY11-230" fmla="*/ 0 h 599179"/>
              <a:gd name="connsiteX0-231" fmla="*/ 207995 w 295275"/>
              <a:gd name="connsiteY0-232" fmla="*/ 0 h 599179"/>
              <a:gd name="connsiteX1-233" fmla="*/ 218480 w 295275"/>
              <a:gd name="connsiteY1-234" fmla="*/ 17025 h 599179"/>
              <a:gd name="connsiteX2-235" fmla="*/ 263922 w 295275"/>
              <a:gd name="connsiteY2-236" fmla="*/ 59952 h 599179"/>
              <a:gd name="connsiteX3-237" fmla="*/ 275967 w 295275"/>
              <a:gd name="connsiteY3-238" fmla="*/ 66705 h 599179"/>
              <a:gd name="connsiteX4-239" fmla="*/ 152376 w 295275"/>
              <a:gd name="connsiteY4-240" fmla="*/ 303904 h 599179"/>
              <a:gd name="connsiteX5-241" fmla="*/ 295275 w 295275"/>
              <a:gd name="connsiteY5-242" fmla="*/ 303904 h 599179"/>
              <a:gd name="connsiteX6-243" fmla="*/ 295275 w 295275"/>
              <a:gd name="connsiteY6-244" fmla="*/ 599179 h 599179"/>
              <a:gd name="connsiteX7-245" fmla="*/ 0 w 295275"/>
              <a:gd name="connsiteY7-246" fmla="*/ 599179 h 599179"/>
              <a:gd name="connsiteX8-247" fmla="*/ 0 w 295275"/>
              <a:gd name="connsiteY8-248" fmla="*/ 303904 h 599179"/>
              <a:gd name="connsiteX9-249" fmla="*/ 204540 w 295275"/>
              <a:gd name="connsiteY9-250" fmla="*/ 547 h 599179"/>
              <a:gd name="connsiteX10-251" fmla="*/ 207995 w 295275"/>
              <a:gd name="connsiteY10-252" fmla="*/ 0 h 599179"/>
              <a:gd name="connsiteX0-253" fmla="*/ 207995 w 295275"/>
              <a:gd name="connsiteY0-254" fmla="*/ 0 h 599179"/>
              <a:gd name="connsiteX1-255" fmla="*/ 218480 w 295275"/>
              <a:gd name="connsiteY1-256" fmla="*/ 17025 h 599179"/>
              <a:gd name="connsiteX2-257" fmla="*/ 263922 w 295275"/>
              <a:gd name="connsiteY2-258" fmla="*/ 59952 h 599179"/>
              <a:gd name="connsiteX3-259" fmla="*/ 275967 w 295275"/>
              <a:gd name="connsiteY3-260" fmla="*/ 66705 h 599179"/>
              <a:gd name="connsiteX4-261" fmla="*/ 152376 w 295275"/>
              <a:gd name="connsiteY4-262" fmla="*/ 303904 h 599179"/>
              <a:gd name="connsiteX5-263" fmla="*/ 295275 w 295275"/>
              <a:gd name="connsiteY5-264" fmla="*/ 303904 h 599179"/>
              <a:gd name="connsiteX6-265" fmla="*/ 295275 w 295275"/>
              <a:gd name="connsiteY6-266" fmla="*/ 599179 h 599179"/>
              <a:gd name="connsiteX7-267" fmla="*/ 0 w 295275"/>
              <a:gd name="connsiteY7-268" fmla="*/ 599179 h 599179"/>
              <a:gd name="connsiteX8-269" fmla="*/ 0 w 295275"/>
              <a:gd name="connsiteY8-270" fmla="*/ 303904 h 599179"/>
              <a:gd name="connsiteX9-271" fmla="*/ 204540 w 295275"/>
              <a:gd name="connsiteY9-272" fmla="*/ 547 h 599179"/>
              <a:gd name="connsiteX10-273" fmla="*/ 207995 w 295275"/>
              <a:gd name="connsiteY10-274" fmla="*/ 0 h 599179"/>
              <a:gd name="connsiteX0-275" fmla="*/ 207995 w 295275"/>
              <a:gd name="connsiteY0-276" fmla="*/ 0 h 599179"/>
              <a:gd name="connsiteX1-277" fmla="*/ 218480 w 295275"/>
              <a:gd name="connsiteY1-278" fmla="*/ 17025 h 599179"/>
              <a:gd name="connsiteX2-279" fmla="*/ 263922 w 295275"/>
              <a:gd name="connsiteY2-280" fmla="*/ 59952 h 599179"/>
              <a:gd name="connsiteX3-281" fmla="*/ 275967 w 295275"/>
              <a:gd name="connsiteY3-282" fmla="*/ 66705 h 599179"/>
              <a:gd name="connsiteX4-283" fmla="*/ 152376 w 295275"/>
              <a:gd name="connsiteY4-284" fmla="*/ 303904 h 599179"/>
              <a:gd name="connsiteX5-285" fmla="*/ 295275 w 295275"/>
              <a:gd name="connsiteY5-286" fmla="*/ 303904 h 599179"/>
              <a:gd name="connsiteX6-287" fmla="*/ 295275 w 295275"/>
              <a:gd name="connsiteY6-288" fmla="*/ 599179 h 599179"/>
              <a:gd name="connsiteX7-289" fmla="*/ 0 w 295275"/>
              <a:gd name="connsiteY7-290" fmla="*/ 599179 h 599179"/>
              <a:gd name="connsiteX8-291" fmla="*/ 0 w 295275"/>
              <a:gd name="connsiteY8-292" fmla="*/ 303904 h 599179"/>
              <a:gd name="connsiteX9-293" fmla="*/ 207995 w 295275"/>
              <a:gd name="connsiteY9-294" fmla="*/ 0 h 599179"/>
              <a:gd name="connsiteX0-295" fmla="*/ 207995 w 295275"/>
              <a:gd name="connsiteY0-296" fmla="*/ 0 h 599179"/>
              <a:gd name="connsiteX1-297" fmla="*/ 218480 w 295275"/>
              <a:gd name="connsiteY1-298" fmla="*/ 17025 h 599179"/>
              <a:gd name="connsiteX2-299" fmla="*/ 263922 w 295275"/>
              <a:gd name="connsiteY2-300" fmla="*/ 59952 h 599179"/>
              <a:gd name="connsiteX3-301" fmla="*/ 275967 w 295275"/>
              <a:gd name="connsiteY3-302" fmla="*/ 66705 h 599179"/>
              <a:gd name="connsiteX4-303" fmla="*/ 152376 w 295275"/>
              <a:gd name="connsiteY4-304" fmla="*/ 303904 h 599179"/>
              <a:gd name="connsiteX5-305" fmla="*/ 295275 w 295275"/>
              <a:gd name="connsiteY5-306" fmla="*/ 303904 h 599179"/>
              <a:gd name="connsiteX6-307" fmla="*/ 295275 w 295275"/>
              <a:gd name="connsiteY6-308" fmla="*/ 599179 h 599179"/>
              <a:gd name="connsiteX7-309" fmla="*/ 0 w 295275"/>
              <a:gd name="connsiteY7-310" fmla="*/ 599179 h 599179"/>
              <a:gd name="connsiteX8-311" fmla="*/ 0 w 295275"/>
              <a:gd name="connsiteY8-312" fmla="*/ 303904 h 599179"/>
              <a:gd name="connsiteX9-313" fmla="*/ 207995 w 295275"/>
              <a:gd name="connsiteY9-314" fmla="*/ 0 h 599179"/>
              <a:gd name="connsiteX0-315" fmla="*/ 207995 w 295275"/>
              <a:gd name="connsiteY0-316" fmla="*/ 0 h 599179"/>
              <a:gd name="connsiteX1-317" fmla="*/ 218480 w 295275"/>
              <a:gd name="connsiteY1-318" fmla="*/ 17025 h 599179"/>
              <a:gd name="connsiteX2-319" fmla="*/ 263922 w 295275"/>
              <a:gd name="connsiteY2-320" fmla="*/ 59952 h 599179"/>
              <a:gd name="connsiteX3-321" fmla="*/ 275967 w 295275"/>
              <a:gd name="connsiteY3-322" fmla="*/ 66705 h 599179"/>
              <a:gd name="connsiteX4-323" fmla="*/ 152376 w 295275"/>
              <a:gd name="connsiteY4-324" fmla="*/ 303904 h 599179"/>
              <a:gd name="connsiteX5-325" fmla="*/ 295275 w 295275"/>
              <a:gd name="connsiteY5-326" fmla="*/ 303904 h 599179"/>
              <a:gd name="connsiteX6-327" fmla="*/ 295275 w 295275"/>
              <a:gd name="connsiteY6-328" fmla="*/ 599179 h 599179"/>
              <a:gd name="connsiteX7-329" fmla="*/ 0 w 295275"/>
              <a:gd name="connsiteY7-330" fmla="*/ 599179 h 599179"/>
              <a:gd name="connsiteX8-331" fmla="*/ 0 w 295275"/>
              <a:gd name="connsiteY8-332" fmla="*/ 303904 h 599179"/>
              <a:gd name="connsiteX9-333" fmla="*/ 207995 w 295275"/>
              <a:gd name="connsiteY9-334" fmla="*/ 0 h 599179"/>
              <a:gd name="connsiteX0-335" fmla="*/ 207995 w 295275"/>
              <a:gd name="connsiteY0-336" fmla="*/ 0 h 599179"/>
              <a:gd name="connsiteX1-337" fmla="*/ 218480 w 295275"/>
              <a:gd name="connsiteY1-338" fmla="*/ 17025 h 599179"/>
              <a:gd name="connsiteX2-339" fmla="*/ 263922 w 295275"/>
              <a:gd name="connsiteY2-340" fmla="*/ 59952 h 599179"/>
              <a:gd name="connsiteX3-341" fmla="*/ 275967 w 295275"/>
              <a:gd name="connsiteY3-342" fmla="*/ 66705 h 599179"/>
              <a:gd name="connsiteX4-343" fmla="*/ 152376 w 295275"/>
              <a:gd name="connsiteY4-344" fmla="*/ 303904 h 599179"/>
              <a:gd name="connsiteX5-345" fmla="*/ 295275 w 295275"/>
              <a:gd name="connsiteY5-346" fmla="*/ 303904 h 599179"/>
              <a:gd name="connsiteX6-347" fmla="*/ 295275 w 295275"/>
              <a:gd name="connsiteY6-348" fmla="*/ 599179 h 599179"/>
              <a:gd name="connsiteX7-349" fmla="*/ 0 w 295275"/>
              <a:gd name="connsiteY7-350" fmla="*/ 599179 h 599179"/>
              <a:gd name="connsiteX8-351" fmla="*/ 0 w 295275"/>
              <a:gd name="connsiteY8-352" fmla="*/ 303904 h 599179"/>
              <a:gd name="connsiteX9-353" fmla="*/ 207995 w 295275"/>
              <a:gd name="connsiteY9-354" fmla="*/ 0 h 599179"/>
              <a:gd name="connsiteX0-355" fmla="*/ 207995 w 295275"/>
              <a:gd name="connsiteY0-356" fmla="*/ 0 h 599179"/>
              <a:gd name="connsiteX1-357" fmla="*/ 218480 w 295275"/>
              <a:gd name="connsiteY1-358" fmla="*/ 17025 h 599179"/>
              <a:gd name="connsiteX2-359" fmla="*/ 263922 w 295275"/>
              <a:gd name="connsiteY2-360" fmla="*/ 59952 h 599179"/>
              <a:gd name="connsiteX3-361" fmla="*/ 275967 w 295275"/>
              <a:gd name="connsiteY3-362" fmla="*/ 66705 h 599179"/>
              <a:gd name="connsiteX4-363" fmla="*/ 152376 w 295275"/>
              <a:gd name="connsiteY4-364" fmla="*/ 303904 h 599179"/>
              <a:gd name="connsiteX5-365" fmla="*/ 295275 w 295275"/>
              <a:gd name="connsiteY5-366" fmla="*/ 303904 h 599179"/>
              <a:gd name="connsiteX6-367" fmla="*/ 295275 w 295275"/>
              <a:gd name="connsiteY6-368" fmla="*/ 599179 h 599179"/>
              <a:gd name="connsiteX7-369" fmla="*/ 0 w 295275"/>
              <a:gd name="connsiteY7-370" fmla="*/ 599179 h 599179"/>
              <a:gd name="connsiteX8-371" fmla="*/ 0 w 295275"/>
              <a:gd name="connsiteY8-372" fmla="*/ 303904 h 599179"/>
              <a:gd name="connsiteX9-373" fmla="*/ 207995 w 295275"/>
              <a:gd name="connsiteY9-374" fmla="*/ 0 h 599179"/>
              <a:gd name="connsiteX0-375" fmla="*/ 207995 w 295275"/>
              <a:gd name="connsiteY0-376" fmla="*/ 0 h 599179"/>
              <a:gd name="connsiteX1-377" fmla="*/ 218480 w 295275"/>
              <a:gd name="connsiteY1-378" fmla="*/ 17025 h 599179"/>
              <a:gd name="connsiteX2-379" fmla="*/ 263922 w 295275"/>
              <a:gd name="connsiteY2-380" fmla="*/ 59952 h 599179"/>
              <a:gd name="connsiteX3-381" fmla="*/ 275967 w 295275"/>
              <a:gd name="connsiteY3-382" fmla="*/ 66705 h 599179"/>
              <a:gd name="connsiteX4-383" fmla="*/ 152376 w 295275"/>
              <a:gd name="connsiteY4-384" fmla="*/ 303904 h 599179"/>
              <a:gd name="connsiteX5-385" fmla="*/ 295275 w 295275"/>
              <a:gd name="connsiteY5-386" fmla="*/ 303904 h 599179"/>
              <a:gd name="connsiteX6-387" fmla="*/ 295275 w 295275"/>
              <a:gd name="connsiteY6-388" fmla="*/ 599179 h 599179"/>
              <a:gd name="connsiteX7-389" fmla="*/ 0 w 295275"/>
              <a:gd name="connsiteY7-390" fmla="*/ 599179 h 599179"/>
              <a:gd name="connsiteX8-391" fmla="*/ 0 w 295275"/>
              <a:gd name="connsiteY8-392" fmla="*/ 303904 h 599179"/>
              <a:gd name="connsiteX9-393" fmla="*/ 207995 w 295275"/>
              <a:gd name="connsiteY9-394" fmla="*/ 0 h 599179"/>
              <a:gd name="connsiteX0-395" fmla="*/ 207995 w 295275"/>
              <a:gd name="connsiteY0-396" fmla="*/ 0 h 599179"/>
              <a:gd name="connsiteX1-397" fmla="*/ 218480 w 295275"/>
              <a:gd name="connsiteY1-398" fmla="*/ 17025 h 599179"/>
              <a:gd name="connsiteX2-399" fmla="*/ 263922 w 295275"/>
              <a:gd name="connsiteY2-400" fmla="*/ 59952 h 599179"/>
              <a:gd name="connsiteX3-401" fmla="*/ 275967 w 295275"/>
              <a:gd name="connsiteY3-402" fmla="*/ 66705 h 599179"/>
              <a:gd name="connsiteX4-403" fmla="*/ 152376 w 295275"/>
              <a:gd name="connsiteY4-404" fmla="*/ 303904 h 599179"/>
              <a:gd name="connsiteX5-405" fmla="*/ 295275 w 295275"/>
              <a:gd name="connsiteY5-406" fmla="*/ 303904 h 599179"/>
              <a:gd name="connsiteX6-407" fmla="*/ 295275 w 295275"/>
              <a:gd name="connsiteY6-408" fmla="*/ 599179 h 599179"/>
              <a:gd name="connsiteX7-409" fmla="*/ 0 w 295275"/>
              <a:gd name="connsiteY7-410" fmla="*/ 599179 h 599179"/>
              <a:gd name="connsiteX8-411" fmla="*/ 0 w 295275"/>
              <a:gd name="connsiteY8-412" fmla="*/ 303904 h 599179"/>
              <a:gd name="connsiteX9-413" fmla="*/ 207995 w 295275"/>
              <a:gd name="connsiteY9-414" fmla="*/ 0 h 599179"/>
              <a:gd name="connsiteX0-415" fmla="*/ 207995 w 295275"/>
              <a:gd name="connsiteY0-416" fmla="*/ 0 h 599179"/>
              <a:gd name="connsiteX1-417" fmla="*/ 218480 w 295275"/>
              <a:gd name="connsiteY1-418" fmla="*/ 17025 h 599179"/>
              <a:gd name="connsiteX2-419" fmla="*/ 263922 w 295275"/>
              <a:gd name="connsiteY2-420" fmla="*/ 59952 h 599179"/>
              <a:gd name="connsiteX3-421" fmla="*/ 275967 w 295275"/>
              <a:gd name="connsiteY3-422" fmla="*/ 66705 h 599179"/>
              <a:gd name="connsiteX4-423" fmla="*/ 152376 w 295275"/>
              <a:gd name="connsiteY4-424" fmla="*/ 303904 h 599179"/>
              <a:gd name="connsiteX5-425" fmla="*/ 295275 w 295275"/>
              <a:gd name="connsiteY5-426" fmla="*/ 303904 h 599179"/>
              <a:gd name="connsiteX6-427" fmla="*/ 295275 w 295275"/>
              <a:gd name="connsiteY6-428" fmla="*/ 599179 h 599179"/>
              <a:gd name="connsiteX7-429" fmla="*/ 0 w 295275"/>
              <a:gd name="connsiteY7-430" fmla="*/ 599179 h 599179"/>
              <a:gd name="connsiteX8-431" fmla="*/ 0 w 295275"/>
              <a:gd name="connsiteY8-432" fmla="*/ 334942 h 599179"/>
              <a:gd name="connsiteX9-433" fmla="*/ 207995 w 295275"/>
              <a:gd name="connsiteY9-434" fmla="*/ 0 h 599179"/>
              <a:gd name="connsiteX0-435" fmla="*/ 207995 w 295275"/>
              <a:gd name="connsiteY0-436" fmla="*/ 0 h 599179"/>
              <a:gd name="connsiteX1-437" fmla="*/ 218480 w 295275"/>
              <a:gd name="connsiteY1-438" fmla="*/ 17025 h 599179"/>
              <a:gd name="connsiteX2-439" fmla="*/ 263922 w 295275"/>
              <a:gd name="connsiteY2-440" fmla="*/ 59952 h 599179"/>
              <a:gd name="connsiteX3-441" fmla="*/ 275967 w 295275"/>
              <a:gd name="connsiteY3-442" fmla="*/ 66705 h 599179"/>
              <a:gd name="connsiteX4-443" fmla="*/ 152376 w 295275"/>
              <a:gd name="connsiteY4-444" fmla="*/ 303904 h 599179"/>
              <a:gd name="connsiteX5-445" fmla="*/ 295275 w 295275"/>
              <a:gd name="connsiteY5-446" fmla="*/ 303904 h 599179"/>
              <a:gd name="connsiteX6-447" fmla="*/ 295275 w 295275"/>
              <a:gd name="connsiteY6-448" fmla="*/ 599179 h 599179"/>
              <a:gd name="connsiteX7-449" fmla="*/ 0 w 295275"/>
              <a:gd name="connsiteY7-450" fmla="*/ 599179 h 599179"/>
              <a:gd name="connsiteX8-451" fmla="*/ 0 w 295275"/>
              <a:gd name="connsiteY8-452" fmla="*/ 334942 h 599179"/>
              <a:gd name="connsiteX9-453" fmla="*/ 207995 w 295275"/>
              <a:gd name="connsiteY9-454" fmla="*/ 0 h 599179"/>
              <a:gd name="connsiteX0-455" fmla="*/ 207995 w 295275"/>
              <a:gd name="connsiteY0-456" fmla="*/ 0 h 599179"/>
              <a:gd name="connsiteX1-457" fmla="*/ 218480 w 295275"/>
              <a:gd name="connsiteY1-458" fmla="*/ 17025 h 599179"/>
              <a:gd name="connsiteX2-459" fmla="*/ 263922 w 295275"/>
              <a:gd name="connsiteY2-460" fmla="*/ 59952 h 599179"/>
              <a:gd name="connsiteX3-461" fmla="*/ 275967 w 295275"/>
              <a:gd name="connsiteY3-462" fmla="*/ 66705 h 599179"/>
              <a:gd name="connsiteX4-463" fmla="*/ 152376 w 295275"/>
              <a:gd name="connsiteY4-464" fmla="*/ 303904 h 599179"/>
              <a:gd name="connsiteX5-465" fmla="*/ 295275 w 295275"/>
              <a:gd name="connsiteY5-466" fmla="*/ 303904 h 599179"/>
              <a:gd name="connsiteX6-467" fmla="*/ 295275 w 295275"/>
              <a:gd name="connsiteY6-468" fmla="*/ 599179 h 599179"/>
              <a:gd name="connsiteX7-469" fmla="*/ 0 w 295275"/>
              <a:gd name="connsiteY7-470" fmla="*/ 599179 h 599179"/>
              <a:gd name="connsiteX8-471" fmla="*/ 0 w 295275"/>
              <a:gd name="connsiteY8-472" fmla="*/ 334942 h 599179"/>
              <a:gd name="connsiteX9-473" fmla="*/ 207995 w 295275"/>
              <a:gd name="connsiteY9-474" fmla="*/ 0 h 59917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</a:cxnLst>
            <a:rect l="l" t="t" r="r" b="b"/>
            <a:pathLst>
              <a:path w="295275" h="599179">
                <a:moveTo>
                  <a:pt x="207995" y="0"/>
                </a:moveTo>
                <a:lnTo>
                  <a:pt x="218480" y="17025"/>
                </a:lnTo>
                <a:cubicBezTo>
                  <a:pt x="231034" y="32364"/>
                  <a:pt x="246314" y="46986"/>
                  <a:pt x="263922" y="59952"/>
                </a:cubicBezTo>
                <a:lnTo>
                  <a:pt x="275967" y="66705"/>
                </a:lnTo>
                <a:cubicBezTo>
                  <a:pt x="274744" y="66607"/>
                  <a:pt x="166924" y="148026"/>
                  <a:pt x="152376" y="303904"/>
                </a:cubicBezTo>
                <a:lnTo>
                  <a:pt x="295275" y="303904"/>
                </a:lnTo>
                <a:lnTo>
                  <a:pt x="295275" y="599179"/>
                </a:lnTo>
                <a:lnTo>
                  <a:pt x="0" y="599179"/>
                </a:lnTo>
                <a:lnTo>
                  <a:pt x="0" y="334942"/>
                </a:lnTo>
                <a:cubicBezTo>
                  <a:pt x="10368" y="113589"/>
                  <a:pt x="207637" y="2353"/>
                  <a:pt x="207995" y="0"/>
                </a:cubicBezTo>
                <a:close/>
              </a:path>
            </a:pathLst>
          </a:custGeom>
          <a:solidFill>
            <a:schemeClr val="bg1">
              <a:alpha val="10000"/>
            </a:schemeClr>
          </a:solidFill>
          <a:ln>
            <a:noFill/>
          </a:ln>
        </p:spPr>
        <p:style>
          <a:lnRef idx="2">
            <a:srgbClr val="FFBD00">
              <a:shade val="50000"/>
            </a:srgbClr>
          </a:lnRef>
          <a:fillRef idx="1">
            <a:srgbClr val="FFBD00"/>
          </a:fillRef>
          <a:effectRef idx="0">
            <a:srgbClr val="FFBD00"/>
          </a:effectRef>
          <a:fontRef idx="minor">
            <a:srgbClr val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30"/>
            </p:custDataLst>
          </p:nvPr>
        </p:nvSpPr>
        <p:spPr>
          <a:xfrm>
            <a:off x="4208335" y="5917437"/>
            <a:ext cx="4011833" cy="29244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单击此处输入你的项正文，文字是您思想的提炼。</a:t>
            </a:r>
          </a:p>
        </p:txBody>
      </p:sp>
      <p:sp>
        <p:nvSpPr>
          <p:cNvPr id="1049108" name="标题"/>
          <p:cNvSpPr txBox="1"/>
          <p:nvPr>
            <p:custDataLst>
              <p:tags r:id="rId31"/>
            </p:custDataLst>
          </p:nvPr>
        </p:nvSpPr>
        <p:spPr>
          <a:xfrm>
            <a:off x="4208335" y="5607538"/>
            <a:ext cx="3769330" cy="309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维护社会公共利益：建设工程法规保护社会公共利益，防止建设活动对环境、社会和公共利益造成损害。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建设工程法规的历史发展</a:t>
            </a:r>
          </a:p>
        </p:txBody>
      </p:sp>
      <p:sp>
        <p:nvSpPr>
          <p:cNvPr id="104915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古代建设工程法规的起源</a:t>
            </a:r>
          </a:p>
        </p:txBody>
      </p:sp>
      <p:sp>
        <p:nvSpPr>
          <p:cNvPr id="104915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近代建设工程法规的形成</a:t>
            </a:r>
          </a:p>
        </p:txBody>
      </p:sp>
      <p:sp>
        <p:nvSpPr>
          <p:cNvPr id="104916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现代建设工程法规的发展与完善</a:t>
            </a:r>
          </a:p>
        </p:txBody>
      </p:sp>
      <p:sp>
        <p:nvSpPr>
          <p:cNvPr id="104916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建设工程法规在当代的重要性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</a:p>
        </p:txBody>
      </p:sp>
      <p:sp>
        <p:nvSpPr>
          <p:cNvPr id="104921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建设工程法规的基本原则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合法原则</a:t>
            </a:r>
          </a:p>
        </p:txBody>
      </p:sp>
      <p:sp>
        <p:nvSpPr>
          <p:cNvPr id="1049294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遵守国家法律法规</a:t>
            </a:r>
          </a:p>
        </p:txBody>
      </p:sp>
      <p:sp>
        <p:nvSpPr>
          <p:cNvPr id="1049300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符合社会公共利益</a:t>
            </a:r>
          </a:p>
        </p:txBody>
      </p:sp>
      <p:sp>
        <p:nvSpPr>
          <p:cNvPr id="1049306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保障各方合法权益</a:t>
            </a:r>
          </a:p>
        </p:txBody>
      </p:sp>
      <p:sp>
        <p:nvSpPr>
          <p:cNvPr id="1049312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维护市场秩序公平竞争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公正原则</a:t>
            </a:r>
          </a:p>
        </p:txBody>
      </p:sp>
      <p:sp>
        <p:nvSpPr>
          <p:cNvPr id="104935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定义：公正原则是指在建设工程法规中，应当确保各方当事人的合法权益得到平等保护，不偏袒任何一方。</a:t>
            </a:r>
          </a:p>
        </p:txBody>
      </p:sp>
      <p:sp>
        <p:nvSpPr>
          <p:cNvPr id="104936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具体体现：在建设工程法规中，公正原则体现在多个方面，如合同条款的公平性、招投标过程的公正性、争议解决机制的合理性等。</a:t>
            </a:r>
          </a:p>
        </p:txBody>
      </p:sp>
      <p:sp>
        <p:nvSpPr>
          <p:cNvPr id="104936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意义：公正原则是建设工程法规的核心原则之一，它有助于维护市场秩序，促进公平竞争，提高建设工程的整体质量。</a:t>
            </a:r>
          </a:p>
        </p:txBody>
      </p:sp>
      <p:sp>
        <p:nvSpPr>
          <p:cNvPr id="104936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实施要求：在建设工程法规中，实施公正原则需要各方当事人遵守法律法规，尊重合同约定，秉持诚信原则，共同维护市场秩序和公平竞争。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内容占位符 1"/>
          <p:cNvSpPr>
            <a:spLocks noGrp="1"/>
          </p:cNvSpPr>
          <p:nvPr>
            <p:ph idx="2"/>
          </p:nvPr>
        </p:nvSpPr>
        <p:spPr/>
        <p:txBody>
          <a:bodyPr>
            <a:normAutofit fontScale="77500" lnSpcReduction="10000"/>
          </a:bodyPr>
          <a:lstStyle/>
          <a:p>
            <a:r>
              <a:rPr lang="zh-CN" altLang="en-US"/>
              <a:t>定义：公平原则是指在建设工程法规中，要求各方当事人应当公平、公正地履行各自的权利和义务，不得利用自己的优势地位损害他人的合法权益。</a:t>
            </a:r>
          </a:p>
          <a:p>
            <a:r>
              <a:rPr lang="zh-CN" altLang="en-US"/>
              <a:t>体现：公平原则在建设工程法规中主要体现在以下几个方面： （1）合同条款的公平性：合同条款应当公平、合理，不得存在显失公平或重大误解的情况。 （2）招投标过程的公平性：在招投标过程中，应当遵循公平、公正、公开的原则，不得存在任何形式的舞弊行为。 （3）争议解决机制的公平性：在争议解决过程中，应当遵循公平、公正的原则，不得偏袒任何一方当事人。</a:t>
            </a:r>
          </a:p>
          <a:p>
            <a:pPr lvl="1"/>
            <a:r>
              <a:rPr lang="zh-CN" altLang="en-US"/>
              <a:t>（1）合同条款的公平性：合同条款应当公平、合理，不得存在显失公平或重大误解的情况。</a:t>
            </a:r>
          </a:p>
          <a:p>
            <a:pPr lvl="1"/>
            <a:r>
              <a:rPr lang="zh-CN" altLang="en-US"/>
              <a:t>（2）招投标过程的公平性：在招投标过程中，应当遵循公平、公正、公开的原则，不得存在任何形式的舞弊行为。</a:t>
            </a:r>
          </a:p>
          <a:p>
            <a:pPr lvl="1"/>
            <a:r>
              <a:rPr lang="zh-CN" altLang="en-US"/>
              <a:t>（3）争议解决机制的公平性：在争议解决过程中，应当遵循公平、公正的原则，不得偏袒任何一方当事人。</a:t>
            </a:r>
          </a:p>
          <a:p>
            <a:r>
              <a:rPr lang="zh-CN" altLang="en-US"/>
              <a:t>意义：公平原则是建设工程法规的基本原则之一，它有助于维护市场秩序，保障各方当事人的合法权益，促进建设工程的顺利进行。</a:t>
            </a:r>
          </a:p>
          <a:p>
            <a:r>
              <a:rPr lang="zh-CN" altLang="en-US"/>
              <a:t>实践应用：在建设工程法规实践中，各方当事人应当严格遵守公平原则，不得利用自己的优势地位损害他人的合法权益。同时，监管部门也应当加强对建设工程法规的监管，确保公平原则得到有效贯彻和实施。</a:t>
            </a:r>
          </a:p>
        </p:txBody>
      </p:sp>
      <p:sp>
        <p:nvSpPr>
          <p:cNvPr id="10494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公平原则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内容占位符 1"/>
          <p:cNvSpPr>
            <a:spLocks noGrp="1"/>
          </p:cNvSpPr>
          <p:nvPr>
            <p:ph idx="2"/>
          </p:nvPr>
        </p:nvSpPr>
        <p:spPr/>
        <p:txBody>
          <a:bodyPr>
            <a:normAutofit fontScale="53750"/>
          </a:bodyPr>
          <a:lstStyle/>
          <a:p>
            <a:r>
              <a:rPr lang="zh-CN" altLang="en-US"/>
              <a:t>定义：诚信原则是指在建设工程活动中，各方当事人应当诚实守信，履行承诺，不得欺骗、欺诈他人，不得损害他人利益。</a:t>
            </a:r>
          </a:p>
          <a:p>
            <a:r>
              <a:rPr lang="zh-CN" altLang="en-US"/>
              <a:t>重要性：诚信原则是建设工程法规的基本原则之一，对于保障建设工程活动的正常进行、维护市场秩序、保障工程质量等方面都具有重要意义。</a:t>
            </a:r>
          </a:p>
          <a:p>
            <a:r>
              <a:rPr lang="zh-CN" altLang="en-US"/>
              <a:t>具体要求：在建设工程活动中，各方当事人应当遵守法律法规和合同约定，如实履行义务，不得擅自变更、解除合同或者违反合同约定。同时，各方当事人应当保守商业秘密，不得泄露或者向他人泄露涉及建设工程活动的商业秘密。</a:t>
            </a:r>
          </a:p>
          <a:p>
            <a:r>
              <a:rPr lang="zh-CN" altLang="en-US"/>
              <a:t>违反诚信原则的后果：如果一方当事人违反诚信原则，给对方造成损失的，应当承担相应的法律责任。同时，如果一方当事人违反诚信原则，还可能受到行政处罚或者刑事处罚。  以下是用户提供的信息和标题： 我正在写一份主题为“建设工程法规课件”的PPT,现在准备介绍“建设工程法规的基本原则”,请帮我生成“公平原则”为标题的内容 公平原则</a:t>
            </a:r>
          </a:p>
          <a:p>
            <a:pPr lvl="1"/>
            <a:r>
              <a:rPr lang="zh-CN" altLang="en-US"/>
              <a:t>以下是用户提供的信息和标题：</a:t>
            </a:r>
          </a:p>
          <a:p>
            <a:pPr lvl="1"/>
            <a:r>
              <a:rPr lang="zh-CN" altLang="en-US"/>
              <a:t>我正在写一份主题为“建设工程法规课件”的PPT,现在准备介绍“建设工程法规的基本原则”,请帮我生成“公平原则”为标题的内容</a:t>
            </a:r>
          </a:p>
          <a:p>
            <a:pPr lvl="1"/>
            <a:r>
              <a:rPr lang="zh-CN" altLang="en-US"/>
              <a:t>公平原则</a:t>
            </a:r>
          </a:p>
          <a:p>
            <a:r>
              <a:rPr lang="zh-CN" altLang="en-US"/>
              <a:t>定义：公平原则是指在建设工程法规中，各方当事人应当平等对待，不得歧视或者排斥任何一方当事人。</a:t>
            </a:r>
          </a:p>
          <a:p>
            <a:r>
              <a:rPr lang="zh-CN" altLang="en-US"/>
              <a:t>重要性：公平原则是建设工程法规的基本原则之一，对于保障建设工程活动的公平竞争、维护市场秩序、保障工程质量等方面都具有重要意义。</a:t>
            </a:r>
          </a:p>
          <a:p>
            <a:r>
              <a:rPr lang="zh-CN" altLang="en-US"/>
              <a:t>具体要求：在建设工程活动中，各方当事人应当遵守法律法规和合同约定，不得利用自身优势地位或者信息不对称等手段损害他人利益。同时，各方当事人应当平等对待，不得歧视或者排斥任何一方当事人。</a:t>
            </a:r>
          </a:p>
          <a:p>
            <a:r>
              <a:rPr lang="zh-CN" altLang="en-US"/>
              <a:t>违反公平原则的后果：如果一方当事人违反公平原则，给对方造成损失的，应当承担相应的法律责任。同时，如果一方当事人违反公平原则，还可能受到行政处罚或者刑事处罚。</a:t>
            </a:r>
          </a:p>
        </p:txBody>
      </p:sp>
      <p:sp>
        <p:nvSpPr>
          <p:cNvPr id="10494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诚信原则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</a:p>
        </p:txBody>
      </p:sp>
      <p:sp>
        <p:nvSpPr>
          <p:cNvPr id="104949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建设工程法规的主要内容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建设工程的规划管理</a:t>
            </a:r>
          </a:p>
        </p:txBody>
      </p:sp>
      <p:sp>
        <p:nvSpPr>
          <p:cNvPr id="104957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建设工程规划管理的程序和要求</a:t>
            </a:r>
          </a:p>
        </p:txBody>
      </p:sp>
      <p:sp>
        <p:nvSpPr>
          <p:cNvPr id="104958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建设工程规划管理的法律责任</a:t>
            </a:r>
          </a:p>
        </p:txBody>
      </p:sp>
      <p:sp>
        <p:nvSpPr>
          <p:cNvPr id="104959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建设工程规划管理概述</a:t>
            </a:r>
          </a:p>
        </p:txBody>
      </p:sp>
      <p:sp>
        <p:nvSpPr>
          <p:cNvPr id="104959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建设工程规划管理的主要内容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建设工程的施工管理</a:t>
            </a:r>
          </a:p>
        </p:txBody>
      </p:sp>
      <p:sp>
        <p:nvSpPr>
          <p:cNvPr id="104963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工程质量监督制度</a:t>
            </a:r>
          </a:p>
        </p:txBody>
      </p:sp>
      <p:sp>
        <p:nvSpPr>
          <p:cNvPr id="104964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施工许可制度</a:t>
            </a:r>
          </a:p>
        </p:txBody>
      </p:sp>
      <p:sp>
        <p:nvSpPr>
          <p:cNvPr id="104965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施工图设计文件审查制度</a:t>
            </a:r>
          </a:p>
        </p:txBody>
      </p:sp>
      <p:sp>
        <p:nvSpPr>
          <p:cNvPr id="104965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工程竣工验收与备案制度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建设工程的验收管理</a:t>
            </a:r>
          </a:p>
        </p:txBody>
      </p:sp>
      <p:sp>
        <p:nvSpPr>
          <p:cNvPr id="104970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验收的法律责任</a:t>
            </a:r>
          </a:p>
        </p:txBody>
      </p:sp>
      <p:sp>
        <p:nvSpPr>
          <p:cNvPr id="104971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验收的内容和要求</a:t>
            </a:r>
          </a:p>
        </p:txBody>
      </p:sp>
      <p:sp>
        <p:nvSpPr>
          <p:cNvPr id="104972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验收的程序和标准</a:t>
            </a:r>
          </a:p>
        </p:txBody>
      </p:sp>
      <p:sp>
        <p:nvSpPr>
          <p:cNvPr id="104972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验收的主体和依据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https://d.book118.com/355324101321011033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6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6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6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6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6*l_h_i*1_5_1"/>
  <p:tag name="KSO_WM_UNIT_INDEX" val="1_5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699999988079071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7"/>
  <p:tag name="KSO_WM_UNIT_FILL_TYPE" val="1"/>
  <p:tag name="KSO_WM_UNIT_HIGHLIGHT" val="0"/>
  <p:tag name="KSO_WM_UNIT_ID" val="diagram20231711_6*l_h_i*1_6_1"/>
  <p:tag name="KSO_WM_UNIT_INDEX" val="1_6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6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6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6*l_h_f*1_1_1"/>
  <p:tag name="KSO_WM_UNIT_INDEX" val="1_1_1"/>
  <p:tag name="KSO_WM_UNIT_LAYERLEVEL" val="1_1_1"/>
  <p:tag name="KSO_WM_UNIT_NOCLEAR" val="0"/>
  <p:tag name="KSO_WM_UNIT_PRESET_TEXT" val="单击此处输入你的项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6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6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6*l_h_f*1_2_1"/>
  <p:tag name="KSO_WM_UNIT_INDEX" val="1_2_1"/>
  <p:tag name="KSO_WM_UNIT_LAYERLEVEL" val="1_1_1"/>
  <p:tag name="KSO_WM_UNIT_NOCLEAR" val="0"/>
  <p:tag name="KSO_WM_UNIT_PRESET_TEXT" val="单击此处输入你的项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6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6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6*l_h_f*1_3_1"/>
  <p:tag name="KSO_WM_UNIT_INDEX" val="1_3_1"/>
  <p:tag name="KSO_WM_UNIT_LAYERLEVEL" val="1_1_1"/>
  <p:tag name="KSO_WM_UNIT_NOCLEAR" val="0"/>
  <p:tag name="KSO_WM_UNIT_PRESET_TEXT" val="单击此处输入你的项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6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6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6*l_h_f*1_4_1"/>
  <p:tag name="KSO_WM_UNIT_INDEX" val="1_4_1"/>
  <p:tag name="KSO_WM_UNIT_LAYERLEVEL" val="1_1_1"/>
  <p:tag name="KSO_WM_UNIT_NOCLEAR" val="0"/>
  <p:tag name="KSO_WM_UNIT_PRESET_TEXT" val="单击此处输入你的项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6*l_h_i*1_5_3"/>
  <p:tag name="KSO_WM_UNIT_INDEX" val="1_5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6*l_h_i*1_5_2"/>
  <p:tag name="KSO_WM_UNIT_INDEX" val="1_5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6*l_h_f*1_5_1"/>
  <p:tag name="KSO_WM_UNIT_INDEX" val="1_5_1"/>
  <p:tag name="KSO_WM_UNIT_LAYERLEVEL" val="1_1_1"/>
  <p:tag name="KSO_WM_UNIT_NOCLEAR" val="0"/>
  <p:tag name="KSO_WM_UNIT_PRESET_TEXT" val="单击此处输入你的项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9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6*l_h_i*1_6_3"/>
  <p:tag name="KSO_WM_UNIT_INDEX" val="1_6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899999976158142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LOR_SCHEME_PARENT_PAGE" val="0_1"/>
  <p:tag name="KSO_WM_UNIT_COLOR_SCHEME_SHAPE_ID" val="10"/>
  <p:tag name="KSO_WM_UNIT_COMPATIBLE" val="0"/>
  <p:tag name="KSO_WM_UNIT_DECOLORIZATION" val="1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711_6*l_h_i*1_6_2"/>
  <p:tag name="KSO_WM_UNIT_INDEX" val="1_6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6*l_h_f*1_6_1"/>
  <p:tag name="KSO_WM_UNIT_INDEX" val="1_6_1"/>
  <p:tag name="KSO_WM_UNIT_LAYERLEVEL" val="1_1_1"/>
  <p:tag name="KSO_WM_UNIT_NOCLEAR" val="0"/>
  <p:tag name="KSO_WM_UNIT_PRESET_TEXT" val="单击此处输入你的项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5.45,&quot;width&quot;:404.90000000000003}"/>
  <p:tag name="KSO_WM_TAG_VERSION" val="3.0"/>
  <p:tag name="KSO_WM_TEMPLATE_CATEGORY" val="diagram"/>
  <p:tag name="KSO_WM_TEMPLATE_INDEX" val="20231711"/>
  <p:tag name="KSO_WM_UNIT_COMPATIBLE" val="0"/>
  <p:tag name="KSO_WM_UNIT_DIAGRAM_ISNUMVISUAL" val="0"/>
  <p:tag name="KSO_WM_UNIT_DIAGRAM_ISREFERUNIT" val="0"/>
  <p:tag name="KSO_WM_UNIT_HIGHLIGHT" val="0"/>
  <p:tag name="KSO_WM_UNIT_ID" val="diagram2023171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建设工程法规课件</vt:lpstr>
      <vt:lpstr>目录</vt:lpstr>
      <vt:lpstr>添加章节标题</vt:lpstr>
      <vt:lpstr>建设工程法规概述</vt:lpstr>
      <vt:lpstr>建设工程法规的定义和作用</vt:lpstr>
      <vt:lpstr>建设工程法规的历史发展</vt:lpstr>
      <vt:lpstr>建设工程法规的基本原则</vt:lpstr>
      <vt:lpstr>合法原则</vt:lpstr>
      <vt:lpstr>公正原则</vt:lpstr>
      <vt:lpstr>公平原则</vt:lpstr>
      <vt:lpstr>诚信原则</vt:lpstr>
      <vt:lpstr>建设工程法规的主要内容</vt:lpstr>
      <vt:lpstr>建设工程的规划管理</vt:lpstr>
      <vt:lpstr>建设工程的施工管理</vt:lpstr>
      <vt:lpstr>建设工程的验收管理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2024-08-29T02:30:25.828</cp:lastPrinted>
  <dcterms:created xsi:type="dcterms:W3CDTF">2024-08-28T18:30:25Z</dcterms:created>
  <dcterms:modified xsi:type="dcterms:W3CDTF">2024-08-28T18:30:28Z</dcterms:modified>
</cp:coreProperties>
</file>