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4658E-D9A1-4F8F-9397-CBB6A4F0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61408-79D1-4130-A4E5-C46C2A2D3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95354-2AAF-4C78-B822-7611EBC6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8A46E-F48E-463F-B040-4EC689683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A6B1F1-C9F2-40D8-8BBC-9A6BF1CEC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EE838-605A-4CC8-9AF4-C20FC811A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147CFE-6930-4E2D-B5ED-64F58ACC0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36F6C-56C6-43F0-B872-0E9A4F68B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D8440-DC11-4F0F-806A-916B74A57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5A3FB-AD72-467D-B779-61CAAF78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3BF3-E25C-4279-8A90-A46413013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242143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《成本费用管理》ppt课件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成本费用构成分析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成本费用核算方法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成本费用管理实践与案例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成本费用管理概述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成本费用管理的基本概念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成本费用管理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是指企业在进行生产经营活动时，对所发生的成本和费用进行的科学管理，以达到降低成本、提高效益的目的。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是指企业在生产经营活动中所消耗的资源的货币表现，包括生产成本、管理费用、销售费用等。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是指企业在生产经营活动中所产生的各种耗费，包括直接费用和间接费用。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通过对成本和费用的科学管理，可以有效地降低企业的生产经营成本，提高企业的经济效益和市场竞争力。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通过对成本和费用的科学管理，可以提高企业的生产经营效率和管理效率，进一步提高企业的经济效益和市场竞争力。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通过对成本和费用的科学管理，可以优化企业的资源配置，使企业更好地实现可持续发展。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成本费用管理的目的和意义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成本费用管理应该遵循系统原则，即应该从整体出发，综合考虑企业的各个方面和各个环节，使整个企业的成本和费用得到最优化的控制和管理。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成本费用管理应该遵循经济原则，即在进行生产经营活动时，应该尽可能地降低成本和费用，同时也要考虑经济效益和市场竞争力。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责权利相结合原则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成本费用管理应该遵循责权利相结合原则，即应该明确各个部门和人员的职责和权利，使其在生产经营活动中能够有效地控制和管理成本和费用。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167" r="23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成本费用管理的基本原则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成本费用构成分析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88" r="40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指与产品或服务直接相关的成本，如原材料、直接人工等。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指与产品或服务间接相关的成本，如管理费用、销售费用等。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直接成本与间接成本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6" r="18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指在特定时期内可以被管理和控制的成本，如直接材料、直接人工等。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指在特定时期内无法被管理和控制的成本，如固定资产折旧、利息费用等。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可控成本与不可控成本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不可控成本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可控成本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指在一定时期内不会发生变化的成本，如租赁费用、管理人员工资等。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指随着产销量变化而变化的成本，如直接材料、直接人工等。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变动成本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固定成本与变动成本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指为了得到某种东西而放弃的其他机会的成本，通常用于决策分析。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沉没成本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指已经发生且无法回收的成本，通常用于评估未来决策的潜在影响。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机会成本与沉没成本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成本费用核算方法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直接成本法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直接将生产过程中产生的成本计入产品成本。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间接成本法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将间接生产过程中的成本按照一定标准分配计入产品成本。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实际成本核算方法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https://d.book118.com/355324214342011103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2024-09-13T14:14:23.669</cp:lastPrinted>
  <dcterms:created xsi:type="dcterms:W3CDTF">2024-09-13T06:14:23Z</dcterms:created>
  <dcterms:modified xsi:type="dcterms:W3CDTF">2024-09-13T06:14:25Z</dcterms:modified>
</cp:coreProperties>
</file>