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49DBD5-2FEA-4BE1-B9A5-FEBDB040A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8E33BD-DF15-4939-BF05-AA3AD0A1C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404437-EC08-4A06-9B6B-5E7F7861F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8390CD-624B-4868-9F46-9E2A15B08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F2D08E-64E9-46AD-9F95-3CB4C4B13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3C13DC-4E2D-44B3-BCF1-77C1783C9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8477EE-FADB-43BD-A4D4-DA18731D7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E1EB4B-522A-40A3-8B4F-172DFC89E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719C3E-42D1-4F4D-AE3A-8C15400CB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EC40CF-FC11-4B7F-AE68-2A32FBC5F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39EE42-4598-4C6E-9D0A-EDDDBC19E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32432404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编地图学教程\n## 1.地图学的基本概念与理论体系\n### 1.1地图学的定义及其发展历程\n### 1.2地图学的分类与分支\n### 1.3地图学的理论体系及其研究方法\n## 2.地图的编制方法与技巧\n### 2.1地图的编制流程与基本要求\n### 2.2地图的表现手法与符号设计\n### 2.3地图的制图综合与比例尺选择\n## 3.地图的投影与坐标系统\n### 3.1地图投影的原理与方法\n### 3.2各种地图投影的应用与特点\n### 3.3地图的坐标系统与转换\n## 4.地图的地理要素表示\n### 4.1自然地理要素的表示方法\n### 4.2社会经济要素的表示方法\n### 4.3人文地理要素的表示方法\n## 5.地图的应用与鉴赏\n### 5.1地图的应用领域与价值\n### 5.2地图的鉴赏方法与技巧\n### 5.3地图的发展与未来趋势\n## 6.地图学的实践与实验\n### 6.1地图学的实践项目与案例分析\n### 6.2地图学的实验技术与方法\n### 6.3地图学的创新与实践\n## 7.地图学的前沿技术与展望\n### 7.1地图学的数字化与信息化技术\n### 7.2地图学的遥感与地理信息系统\n### 7.3地图学的未来发展趋势与展望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新编地图学教程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地图学的基本概念与理论体系</a:t>
            </a:r>
            <a:endParaRPr/>
          </a:p>
        </p:txBody>
      </p:sp>
      <p:sp>
        <p:nvSpPr>
          <p:cNvPr id="13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7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7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研究地图的理论、方法和技术的学科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地图是一种地理信息的图形表达方式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地图学是地理信息科学的重要组成部分</a:t>
                </a:r>
                <a:endParaRPr/>
              </a:p>
            </p:txBody>
          </p:sp>
          <p:sp>
            <p:nvSpPr>
              <p:cNvPr id="27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地图学的定义</a:t>
                </a:r>
                <a:endParaRPr/>
              </a:p>
            </p:txBody>
          </p:sp>
          <p:sp>
            <p:nvSpPr>
              <p:cNvPr id="27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7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7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古代地图学：古代地图主要以地理特征和地理信息为主，如古埃及地图、古代中国地图等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近现代地图学：随着科学技术的发展，地图学逐渐演变为以数学、地理、测量等多学科为基础的综合性学科，如19世纪的麦卡托投影法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当代地图学：随着计算机技术和地理信息系统的普及，地图学发展为研究地理信息获取、处理、分析和可视化的学科</a:t>
                </a:r>
                <a:endParaRPr/>
              </a:p>
            </p:txBody>
          </p:sp>
          <p:sp>
            <p:nvSpPr>
              <p:cNvPr id="27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地图学的发展历程</a:t>
                </a:r>
                <a:endParaRPr/>
              </a:p>
            </p:txBody>
          </p:sp>
          <p:sp>
            <p:nvSpPr>
              <p:cNvPr id="27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地图学的定义及其发展历程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地图学的分类</a:t>
                </a:r>
                <a:endParaRPr/>
              </a:p>
            </p:txBody>
          </p:sp>
          <p:sp>
            <p:nvSpPr>
              <p:cNvPr id="29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按地图的内容和用途分类：如普通地图、专题地图、地图集等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按地图的表示方法分类：如矢量地图、栅格地图、点云地图等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按地图的尺度分类：如大比例尺地图、中比例尺地图、小比例尺地图等</a:t>
                </a:r>
                <a:endParaRPr/>
              </a:p>
            </p:txBody>
          </p:sp>
          <p:sp>
            <p:nvSpPr>
              <p:cNvPr id="29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地图学的分支</a:t>
                </a:r>
                <a:endParaRPr/>
              </a:p>
            </p:txBody>
          </p:sp>
          <p:sp>
            <p:nvSpPr>
              <p:cNvPr id="29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地图制图学：研究地图的设计、编制和印刷技术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地图投影学：研究地图投影的理论和方法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地图数据库：研究地图数据的存储、管理和检索技术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地图分析：研究地图信息的提取、处理和分析方法</a:t>
                </a:r>
                <a:endParaRPr/>
              </a:p>
            </p:txBody>
          </p:sp>
          <p:sp>
            <p:nvSpPr>
              <p:cNvPr id="30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地图学的分类与分支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地图学的理论体系</a:t>
                </a:r>
                <a:endParaRPr/>
              </a:p>
            </p:txBody>
          </p:sp>
          <p:sp>
            <p:nvSpPr>
              <p:cNvPr id="31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地图学的哲学基础：研究地图学的认识论和方法论问题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地图学的数学基础：研究地图学中的数学模型和方法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地图学的地理基础：研究地图学中的地理原理和规律</a:t>
                </a:r>
                <a:endParaRPr/>
              </a:p>
            </p:txBody>
          </p:sp>
          <p:sp>
            <p:nvSpPr>
              <p:cNvPr id="31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地图学的研究方法</a:t>
                </a:r>
                <a:endParaRPr/>
              </a:p>
            </p:txBody>
          </p:sp>
          <p:sp>
            <p:nvSpPr>
              <p:cNvPr id="3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地图分析方法：通过对地图的观察和分析，提取地理信息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地图实验方法：通过实验手段验证地图学的理论和方法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地图计算方法：通过计算机技术对地图数据进行计算和处理</a:t>
                </a:r>
                <a:endParaRPr/>
              </a:p>
            </p:txBody>
          </p:sp>
          <p:sp>
            <p:nvSpPr>
              <p:cNvPr id="31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地图学的理论体系及其研究方法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24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地图的编制方法与技巧</a:t>
            </a:r>
            <a:endParaRPr/>
          </a:p>
        </p:txBody>
      </p:sp>
      <p:sp>
        <p:nvSpPr>
          <p:cNvPr id="325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326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地图的编制流程与基本要求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地图的编制流程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地图设计：确定地图的主题、内容和表现形式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地图数据采集：收集和处理地图数据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地图数据处理：对地图数据进行编辑、整饰和制图综合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地图印刷与出版：将地图数据转换为地图产品</a:t>
                </a:r>
                <a:endParaRPr/>
              </a:p>
            </p:txBody>
          </p:sp>
          <p:pic>
            <p:nvPicPr>
              <p:cNvPr id="3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地图编制的基本要求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地图内容要真实、准确、完整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地图形式要简洁、美观、易读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地图比例尺要适中，符合地图的用途和目的</a:t>
                </a:r>
                <a:endParaRPr/>
              </a:p>
            </p:txBody>
          </p:sp>
          <p:pic>
            <p:nvPicPr>
              <p:cNvPr id="3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地图的表现手法</a:t>
                </a:r>
                <a:endParaRPr/>
              </a:p>
            </p:txBody>
          </p:sp>
          <p:sp>
            <p:nvSpPr>
              <p:cNvPr id="3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地图的视觉表现：通过色彩、线型、纹理等视觉元素表现地图内容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地图的图形表现：通过图形、图像、图标等图形元素表现地图内容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地图的文本表现：通过文字、数字、表格等文本元素表现地图内容</a:t>
                </a:r>
                <a:endParaRPr/>
              </a:p>
            </p:txBody>
          </p:sp>
          <p:sp>
            <p:nvSpPr>
              <p:cNvPr id="3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地图符号设计</a:t>
                </a:r>
                <a:endParaRPr/>
              </a:p>
            </p:txBody>
          </p:sp>
          <p:sp>
            <p:nvSpPr>
              <p:cNvPr id="3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符号的类型和形状：根据地图内容的性质和特点选择合适的符号类型和形状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符号的大小和颜色：根据地图数据的量和重要程度设置符号的大小和颜色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符号的排列和组合：根据地图的视觉层次和美观要求排列和组合符号</a:t>
                </a:r>
                <a:endParaRPr/>
              </a:p>
            </p:txBody>
          </p:sp>
          <p:sp>
            <p:nvSpPr>
              <p:cNvPr id="3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地图的表现手法与符号设计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5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6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6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6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地图的制图综合</a:t>
                </a:r>
                <a:endParaRPr/>
              </a:p>
            </p:txBody>
          </p:sp>
          <p:sp>
            <p:nvSpPr>
              <p:cNvPr id="36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地图综合的概念：通过对地图数据的概括和简化，提高地图的易读性和实用性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地图综合的方法：如平滑、概括、夸大、符号化等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地图综合的评估：通过对比分析综合前后的地图，评估地图综合的效果和质量</a:t>
                </a:r>
                <a:endParaRPr/>
              </a:p>
            </p:txBody>
          </p:sp>
          <p:sp>
            <p:nvSpPr>
              <p:cNvPr id="36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6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6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地图的比例尺选择</a:t>
                </a:r>
                <a:endParaRPr/>
              </a:p>
            </p:txBody>
          </p:sp>
          <p:sp>
            <p:nvSpPr>
              <p:cNvPr id="37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比例尺的概念：地图上的距离与实际地理距离的比例关系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比例尺的选择原则：根据地图的用途和目的，选择合适的比例尺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比例尺的影响：比例尺影响地图的详细程度、信息量和视觉效果</a:t>
                </a:r>
                <a:endParaRPr/>
              </a:p>
            </p:txBody>
          </p:sp>
          <p:sp>
            <p:nvSpPr>
              <p:cNvPr id="37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地图的制图综合与比例尺选择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地图的投影与坐标系统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地图投影的原理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地图投影的概念：将地球表面的三维空间信息转换为二维平面信息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地图投影的方法：通过数学模型将地球表面的坐标点转换为平面坐标点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地图投影的变形：由于地球表面的曲率和投影方法的影响，地图投影会产生形状、面积和方向等方面的变形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地图投影的分类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等角投影：保持地图上的角度不变，如等角方位投影、等角圆锥投影等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等面积投影：保持地图上的面积不变，如等面积方位投影、等面积圆锥投影等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等距离投影：保持地图上的距离不变，如等距离方位投影、等距离圆锥投影等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地图投影的原理与方法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各种地图投影的应用</a:t>
                </a:r>
                <a:endParaRPr/>
              </a:p>
            </p:txBody>
          </p:sp>
          <p:sp>
            <p:nvSpPr>
              <p:cNvPr id="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等角投影：适用于方位和形状保持重要的地图，如航海图、航空图等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等面积投影：适用于面积保持重要的地图，如土地利用图、气候图等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等距离投影：适用于距离保持重要的地图，如交通图、管线图等</a:t>
                </a:r>
                <a:endParaRPr/>
              </a:p>
            </p:txBody>
          </p:sp>
          <p:sp>
            <p:nvSpPr>
              <p:cNvPr id="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各种地图投影的特点</a:t>
                </a:r>
                <a:endParaRPr/>
              </a:p>
            </p:txBody>
          </p:sp>
          <p:sp>
            <p:nvSpPr>
              <p:cNvPr id="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等角投影的特点：角度保持准确，但形状和面积变形较大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等面积投影的特点：面积保持准确，但形状和角度变形较大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等距离投影的特点：距离保持准确，但形状和面积变形较大</a:t>
                </a:r>
                <a:endParaRPr/>
              </a:p>
            </p:txBody>
          </p:sp>
          <p:sp>
            <p:nvSpPr>
              <p:cNvPr id="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各种地图投影的应用与特点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5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地图的坐标系统</a:t>
                </a:r>
                <a:endParaRPr/>
              </a:p>
            </p:txBody>
          </p:sp>
          <p:sp>
            <p:nvSpPr>
              <p:cNvPr id="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地理坐标系统：以地球表面的经度和纬度为坐标轴的坐标系统，如WGS84、GCJ-02等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平面坐标系统：以地图平面的直角坐标为坐标轴的坐标系统，如XY坐标系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高程坐标系统：以地球表面高程为坐标轴的坐标系统，如高程坐标系</a:t>
                </a:r>
                <a:endParaRPr/>
              </a:p>
            </p:txBody>
          </p:sp>
          <p:sp>
            <p:nvSpPr>
              <p:cNvPr id="5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地图坐标系统的转换</a:t>
                </a:r>
                <a:endParaRPr/>
              </a:p>
            </p:txBody>
          </p:sp>
          <p:sp>
            <p:nvSpPr>
              <p:cNvPr id="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地理坐标系统之间的转换：如WGS84转换为GCJ-02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地理坐标系统向平面坐标系统的转换：如地理坐标转换为XY坐标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平面坐标系统向高程坐标系统的转换：如XY坐标转换为高程坐标</a:t>
                </a:r>
                <a:endParaRPr/>
              </a:p>
            </p:txBody>
          </p:sp>
          <p:sp>
            <p:nvSpPr>
              <p:cNvPr id="6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地图的坐标系统与转换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地图的地理要素表示</a:t>
            </a:r>
            <a:endParaRPr/>
          </a:p>
        </p:txBody>
      </p:sp>
      <p:sp>
        <p:nvSpPr>
          <p:cNvPr id="6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04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6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自然地理要素的表示方法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7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7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7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自然地理要素的分类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地形要素：如山地、平原、河流等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气候要素：如气温、降水、风向等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水文要素：如湖泊、海洋、冰川等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生态要素：如森林、草原、沙漠等</a:t>
                </a:r>
                <a:endParaRPr/>
              </a:p>
            </p:txBody>
          </p:sp>
          <p:pic>
            <p:nvPicPr>
              <p:cNvPr id="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7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7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自然地理要素的表示方法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用符号和颜色表示地理要素的类型和特点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用线型和纹理表示地理要素的形态和分布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用标注和说明表示地理要素的名称和属性</a:t>
                </a:r>
                <a:endParaRPr/>
              </a:p>
            </p:txBody>
          </p:sp>
          <p:pic>
            <p:nvPicPr>
              <p:cNvPr id="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https://d.book118.com/355324324041011114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新编地图学教程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2024-09-21T05:08:23.877</cp:lastPrinted>
  <dcterms:created xsi:type="dcterms:W3CDTF">2024-09-20T21:08:23Z</dcterms:created>
  <dcterms:modified xsi:type="dcterms:W3CDTF">2024-09-20T21:08:25Z</dcterms:modified>
</cp:coreProperties>
</file>