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70044-8CDC-4131-B093-E1B1F6623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75CFB-746B-4549-BBBA-29E9ECCC5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F5A43-96AC-4F8A-9744-537850CCE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A126B-69B4-4297-86F6-7C39950D3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49AD2B-16EB-49B7-8D34-4A94EE41F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B8DA8D-B169-41D6-A124-376C7FA8F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534F99-F471-4C44-95B6-82AA44145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1FE34-A087-4556-997E-B4A457EE8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4963D-DF01-4736-B03F-D6030D3E9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6DFE5-544D-493B-BF4D-25FBF28C7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A61FE-A1B7-487C-AA3B-795291D50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3012030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酸奶产品设计理念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酸奶市场现状及趋势分析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产品定位与差异化策略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酸奶产品创新设计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营销策略与推广手段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质量管理体系建设与食品安全保障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环保理念在酸奶产品设计中的应用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随着消费者对健康饮食的日益关注，酸奶作为一种营养丰富的食品受到越来越多人的喜爱。为了满足不同消费者的口味和需求，需要设计出一款具有吸引力的酸奶产品。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在竞争激烈的酸奶市场中，通过独特的产品设计理念，打造出别具一格的产品形象，从而增强品牌认知度和美誉度。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注重酸奶的营养成分和功能性，选用优质的原料和科学的生产工艺，确保产品具有高品质和良好的口感。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健康为本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不断探索新的口味、配方和包装形式，以满足消费者多样化的需求，并在市场上树立独特的品牌形象。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在产品设计和生产过程中，注重环保和可持续性，减少资源消耗和废弃物排放，积极履行社会责任。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环保可持续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从消费者的角度出发，关注产品的易用性、便携性和美观性等方面，提升用户的整体购买和使用体验。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用户体验至上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设计理念概述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酸奶市场现状及趋势分析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全球酸奶市场规模持续扩大，增长率保持稳定。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新兴市场对酸奶的需求增长迅速，成为行业增长的重要动力。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健康、有机、低脂等高端酸奶产品市场份额逐年上升。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消费者对酸奶的口感、营养价值和健康功能有较高要求。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不同年龄、性别和地域的消费者对酸奶的需求存在差异化。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消费者越来越注重品牌信誉和产品质量。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55" b="185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酸奶行业竞争激烈，市场集中度逐渐提高。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产品创新、差异化竞争和跨界合作是行业发展的重要趋势。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品牌建设和营销推广成为企业竞争的重要手段。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健康、环保、可持续发展等理念在酸奶行业中越来越受到重视。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产品定位与差异化策略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年轻人群体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以时尚、潮流为设计元素，吸引年轻人关注，打造个性化、高颜值的酸奶产品。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特定需求人群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如针对乳糖不耐受人群推出低乳糖或无乳糖酸奶，针对减肥人群推出低脂低糖酸奶等。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健康意识较强的消费者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针对注重健康饮食、追求天然无添加的消费者群体，强调酸奶的益生菌、低糖、有机等健康特性。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458" r="14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目标消费群体定位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强调酸奶中的益生菌对肠道健康的积极作用，有助于改善消化、增强免疫力等。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促进消化健康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突出酸奶作为优质蛋白质来源的特点，满足消费者对于营养补充的需求。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提供优质蛋白质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开发不同口味和质地的酸奶产品，如加入水果、谷物等，以满足消费者对于口感和风味的多样化需求。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丰富口感与风味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产品功能定位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研发具有独特配方和口味的酸奶产品，如添加特殊益生菌种、采用非常规原料等，以区别于市场上同类产品。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创新产品配方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通过包装设计、广告宣传等手段塑造独特的品牌形象，提升消费者对产品的认知度和好感度。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强化品牌形象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提供个性化定制服务，如根据消费者需求定制专属口味、包装等，以满足消费者的个性化需求。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开拓线上线下多元化销售渠道，如电商平台、社交媒体、实体店铺等，提高产品覆盖面和市场占有率。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差异化竞争策略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酸奶产品创新设计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https://d.book118.com/355330120303011110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2024-09-16T05:08:46.863</cp:lastPrinted>
  <dcterms:created xsi:type="dcterms:W3CDTF">2024-09-15T21:08:46Z</dcterms:created>
  <dcterms:modified xsi:type="dcterms:W3CDTF">2024-09-15T21:08:48Z</dcterms:modified>
</cp:coreProperties>
</file>