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9777A-8ABE-4CA1-8A97-847C5F6A9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743AD-FF73-4BF2-9457-BFF850F70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F29D7-0F2A-4469-A987-506C2E904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B0D4F-459E-4DEF-BEEC-D41AA6CA3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0C29A7-342F-4734-90DD-095C67186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37D698-1758-445D-BDA1-1236AD782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4F642F-B6A1-40E4-B057-10D9DD33C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AB727-610C-49A4-8548-E1E2651F4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23F8F-ED61-48EF-A32C-C67FD42E1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95A23-80D1-4A75-A944-6FB1E5215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2A30F-6081-4BC5-ABFB-61FE6FAAC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30201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碳纳管逻辑电路制造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碳纳管简介及其特性
 逻辑电路基本原理
 碳纳管在逻辑电路中的应用
 制造工艺流程简介
 关键制造步骤详解
 制造中可能出现的问题及解决方案
 碳纳管逻辑电路的性能优势
 未来发展趋势及展望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碳纳管简介及其特性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碳纳管逻辑电路制造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碳纳管简介及其特性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碳纳管简介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1.碳纳管是一种由碳原子构成的纳米级管状结构。</a:t>
            </a:r>
          </a:p>
          <a:p>
            <a:r>
              <a:t>2.碳纳管具有极高的长径比，使其在很多领域具有独特的应用优势。</a:t>
            </a:r>
          </a:p>
          <a:p>
            <a:r>
              <a:t>3.碳纳管的结构可以分为单壁碳纳管和多壁碳纳管两种。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碳纳管的物理特性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1.碳纳管具有非常高的强度和硬度，其强度甚至超过了钢铁。</a:t>
            </a:r>
          </a:p>
          <a:p>
            <a:r>
              <a:t>2.碳纳管具有良好的热稳定性和化学稳定性，能够在恶劣环境下保持其结构和性质。</a:t>
            </a:r>
          </a:p>
          <a:p>
            <a:r>
              <a:t>3.碳纳管具有良好的导电性和导热性，可以用于制造高效的电子器件和散热器。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碳纳管简介及其特性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1.碳纳管的表面具有丰富的化学反应活性位点，可以与其他物质发生化学反应。</a:t>
            </a:r>
          </a:p>
          <a:p>
            <a:r>
              <a:t>2.碳纳管的化学性质可以通过对其进行表面改性来调节，进一步扩展了其应用范围。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碳纳管在逻辑电路中的应用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1.碳纳管因其独特的电学和物理性质，被广泛应用于逻辑电路的制造中。</a:t>
            </a:r>
          </a:p>
          <a:p>
            <a:r>
              <a:t>2.碳纳管逻辑电路具有高速度、低功耗、高密度等优点，是未来逻辑电路制造领域的重要发展方向之一。</a:t>
            </a:r>
          </a:p>
          <a:p>
            <a:r>
              <a:t>以上内容仅供参考，具体内容可以根据实际需求进行调整和补充。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碳纳管的化学特性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逻辑电路基本原理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碳纳管逻辑电路制造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逻辑电路基本原理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逻辑电路的基本原理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1.逻辑电路的基本组成和分类，包括门电路、触发器、寄存器等。</a:t>
            </a:r>
          </a:p>
          <a:p>
            <a:r>
              <a:t>2.逻辑电路的设计方法，包括布尔代数、卡诺图、硬件描述语言等。</a:t>
            </a:r>
          </a:p>
          <a:p>
            <a:r>
              <a:t>3.逻辑电路的分析方法，包括真值表、逻辑函数、时序图等。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逻辑电路中的基本逻辑运算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1.介绍基本逻辑运算，包括与、或、非、异或等。</a:t>
            </a:r>
          </a:p>
          <a:p>
            <a:r>
              <a:t>2.逻辑运算的性质和定理，如德摩根定理、吸收律等。</a:t>
            </a:r>
          </a:p>
          <a:p>
            <a:r>
              <a:t>3.复合逻辑运算的设计和分析。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逻辑电路基本原理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逻辑电路的设计和优化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1.逻辑电路的设计流程，包括电路分析、电路设计、电路验证等步骤。</a:t>
            </a:r>
          </a:p>
          <a:p>
            <a:r>
              <a:t>2.逻辑电路的优化方法，包括电路简化、电路分级、电路布局等。</a:t>
            </a:r>
          </a:p>
          <a:p>
            <a:r>
              <a:t>3.逻辑电路设计中的可靠性问题和解决方法。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逻辑电路的应用和发展趋势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1.逻辑电路在各种电子设备中的应用，包括计算机、通信、消费电子等。</a:t>
            </a:r>
          </a:p>
          <a:p>
            <a:r>
              <a:t>2.逻辑电路的发展趋势，包括高速、低功耗、可编程等方向。</a:t>
            </a:r>
          </a:p>
          <a:p>
            <a:r>
              <a:t>3.新兴技术在逻辑电路中的应用，如碳纳管、量子计算等。</a:t>
            </a:r>
          </a:p>
          <a:p>
            <a:r>
              <a:t>---</a:t>
            </a:r>
          </a:p>
          <a:p>
            <a:r>
              <a:t>以上内容涵盖了逻辑电路的基本原理、设计方法、分析方法、应用和发展趋势等方面的主题，每个主题都包含了2-3个，内容专业、简明扼要、逻辑清晰、数据充分、书面化、学术化。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碳纳管在逻辑电路中的应用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碳纳管逻辑电路制造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碳纳管在逻辑电路中的应用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碳纳管的基本特性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1.碳纳管具有高电导率、高热导率和高机械强度，适用于逻辑电路中的导电和支撑结构。</a:t>
            </a:r>
          </a:p>
          <a:p>
            <a:r>
              <a:t>2.碳纳管的直径和手性影响其电学性能，可通过控制生长条件进行优化。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碳纳管场效应晶体管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1.碳纳管场效应晶体管具有优异的电学性能，可实现高迁移率、低功耗的逻辑运算。</a:t>
            </a:r>
          </a:p>
          <a:p>
            <a:r>
              <a:t>2.利用碳纳管的直径选择性，可构建具有所需性能的逻辑门。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碳纳管在逻辑电路中的应用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碳纳管互连技术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1.碳纳管互连技术可实现高密度、低电阻的逻辑电路连接。</a:t>
            </a:r>
          </a:p>
          <a:p>
            <a:r>
              <a:t>2.通过优化碳纳管排列和连接方式，提高互连的稳定性和可靠性。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碳纳管逻辑电路的制备工艺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1.采用化学气相沉积、光刻等工艺制备碳纳管逻辑电路。</a:t>
            </a:r>
          </a:p>
          <a:p>
            <a:r>
              <a:t>2.通过精确控制生长条件和加工过程，确保电路的性能和可靠性。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碳纳管在逻辑电路中的应用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碳纳管逻辑电路的性能评估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1.通过电学测试、可靠性分析等手段评估碳纳管逻辑电路的性能。</a:t>
            </a:r>
          </a:p>
          <a:p>
            <a:r>
              <a:t>2.与传统硅基逻辑电路进行对比，分析碳纳管逻辑电路的优缺点。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碳纳管逻辑电路的应用前景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1.碳纳管逻辑电路在高性能计算、低功耗电子设备等领域具有广泛应用前景。</a:t>
            </a:r>
          </a:p>
          <a:p>
            <a:r>
              <a:t>2.随着制备工艺和技术的不断发展，碳纳管逻辑电路有望在未来实现商业化应用。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制造工艺流程简介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碳纳管逻辑电路制造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制造工艺流程简介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碳纳管合成与纯化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1.采用化学气相沉积法(CVD)合成碳纳管，需精确控制反应温度、压力和气体流速。</a:t>
            </a:r>
          </a:p>
          <a:p>
            <a:r>
              <a:t>2.经过去除催化剂残渣和纯化处理，获得高纯度、结构均匀的碳纳管。</a:t>
            </a:r>
          </a:p>
          <a:p>
            <a:r>
              <a:t>3.利用拉曼光谱和透射电子显微镜(TEM)对碳纳管进行表征，确认其结构和质量。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碳纳管功能化修饰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1.通过酸处理或等离子体处理引入官能团，提高碳纳管在溶剂中的分散性。</a:t>
            </a:r>
          </a:p>
          <a:p>
            <a:r>
              <a:t>2.采用共价键合或非共价包裹方法，实现碳纳管与逻辑电路材料的相容性。</a:t>
            </a:r>
          </a:p>
          <a:p>
            <a:r>
              <a:t>3.功能化修饰后的碳纳管需进行表征，验证其化学结构和性能。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制造工艺流程简介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碳纳管逻辑电路结构设计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1.根据逻辑电路功能需求，设计碳纳管阵列的排列方式和间距。</a:t>
            </a:r>
          </a:p>
          <a:p>
            <a:r>
              <a:t>2.利用计算机模拟软件，对碳纳管逻辑电路进行电学性能模拟和优化。</a:t>
            </a:r>
          </a:p>
          <a:p>
            <a:r>
              <a:t>3.结构设计需考虑制造工艺限制，确保电路结构的可行性和可靠性。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碳纳管逻辑电路制造设备与技术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1.采用微纳加工技术，制造高精度、高分辨率的碳纳管逻辑电路。</a:t>
            </a:r>
          </a:p>
          <a:p>
            <a:r>
              <a:t>2.设备需要具备高稳定性、高重复性和高吞吐量，以满足大规模生产需求。</a:t>
            </a:r>
          </a:p>
          <a:p>
            <a:r>
              <a:t>3.在制造过程中，需要实时监控设备状态和产品质量，确保电路性能和可靠性。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制造工艺流程简介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碳纳管逻辑电路测试与表征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1.建立完善的测试平台，对碳纳管逻辑电路的电学性能、可靠性和稳定性进行全面评估。</a:t>
            </a:r>
          </a:p>
          <a:p>
            <a:r>
              <a:t>2.采用扫描电子显微镜(SEM)、原子力显微镜(AFM)等表征手段，观察碳纳管逻辑电路的微观结构和形貌。</a:t>
            </a:r>
          </a:p>
          <a:p>
            <a:r>
              <a:t>3.结合电学测试和表征结果，对碳纳管逻辑电路的性能和优缺点进行综合评价。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碳纳管逻辑电路制造过程质量控制与标准化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1.制定严格的质量控制体系，确保碳纳管逻辑电路制造过程的稳定性和一致性。</a:t>
            </a:r>
          </a:p>
          <a:p>
            <a:r>
              <a:t>2.建立标准化的制造工艺规范，推动碳纳管逻辑电路的批量化生产和应用。</a:t>
            </a:r>
          </a:p>
          <a:p>
            <a:r>
              <a:t>3.加强与上下游企业的合作与交流，推动碳纳管逻辑电路制造技术的持续改进和发展。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https://d.book118.com/355330201202011042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碳纳管简介及其特性</vt:lpstr>
      <vt:lpstr> 碳纳管简介及其特性</vt:lpstr>
      <vt:lpstr> 碳纳管简介及其特性</vt:lpstr>
      <vt:lpstr> 逻辑电路基本原理</vt:lpstr>
      <vt:lpstr> 逻辑电路基本原理</vt:lpstr>
      <vt:lpstr> 逻辑电路基本原理</vt:lpstr>
      <vt:lpstr> 碳纳管在逻辑电路中的应用</vt:lpstr>
      <vt:lpstr> 碳纳管在逻辑电路中的应用</vt:lpstr>
      <vt:lpstr> 碳纳管在逻辑电路中的应用</vt:lpstr>
      <vt:lpstr> 碳纳管在逻辑电路中的应用</vt:lpstr>
      <vt:lpstr> 制造工艺流程简介</vt:lpstr>
      <vt:lpstr> 制造工艺流程简介</vt:lpstr>
      <vt:lpstr> 制造工艺流程简介</vt:lpstr>
      <vt:lpstr> 制造工艺流程简介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2024-09-03T20:11:07.629</cp:lastPrinted>
  <dcterms:created xsi:type="dcterms:W3CDTF">2024-09-03T12:11:07Z</dcterms:created>
  <dcterms:modified xsi:type="dcterms:W3CDTF">2024-09-03T12:11:09Z</dcterms:modified>
</cp:coreProperties>
</file>