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F2D79BE-DC4D-4C10-951F-DE62DC73BE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022F153-D609-4A54-862D-1532E90715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D6B33F9-F46C-4E57-83B8-86CCFE702C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338DDD0-2558-4F23-B1EC-5525C2AE7D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EA4D1EF-070C-4BFA-8950-DA072C69CC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A8F78AB-F423-4732-8F0E-CA562419B0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86FB1A2-BEA5-448C-9D30-F9718A8C2B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16F009A-5329-4DD8-90CA-4174D661C5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75259E2-E01F-4960-885A-47331A9DE4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2F7E110-ACE2-4E33-9E83-4A412DF117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6424120-B074-41D0-9C8D-9CA9E8C2EE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55331112213011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625811" y="1717202"/>
            <a:ext cx="6025042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餐饮公司年终总结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餐饮业务运营概况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市场营销策略及效果评估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团队建设与员工培训情况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食品安全卫生管理体系完善情况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财务数据分析及未来发展趋势预测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回顾公司在过去一年内在餐饮业务方面的整体运营情况。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全年业务概览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亮点与成果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挑战与问题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21875" r="218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总结公司在产品创新、市场拓展、客户服务和盈利能力等方面的突出表现。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分析公司在运营过程中遇到的困难、问题和不足之处，如市场竞争、成本控制、食品安全等。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年度回顾与总结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5093" r="15093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明确此次年终总结报告的目标，如总结经验教训、分享成功案例、展望未来发展等。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汇报目的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概述报告的整体框架和主要内容，如业务概览、成果展示、问题分析、未来规划等部分。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汇报结构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汇报目的与结构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餐饮业务运营概况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年度总营业收入达到XX万元，同比增长XX%。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4792" r="1479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4792" r="14792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4792" r="14792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营业收入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原材料成本占比XX%，人工成本占比XX%，运营成本占比XX%。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成本结构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实现营业利润率XX%，净利润率XX%。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利润率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营业收入与成本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翻台率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平均翻台率为XX次/天，同比提高XX%。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客流量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年度总客流量达到XX万人次，同比增长XX%。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客户满意度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通过调查问卷，客户满意度达到XX%，同比提高XX%。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4500" r="4500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667" r="16667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2500" r="12500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客流量与翻台率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0939" b="1093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9713" b="29713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菜品创新与调整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新菜品推出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年度共推出XX款新菜品，其中热销菜品占比达到XX%。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菜品调整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根据销售数据和客户反馈，对XX款菜品进行调整，提高了整体口感和满意度。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供应链优化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与供应商建立长期合作关系，确保原材料质量和稳定供应。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市场营销策略及效果评估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通过精准的品牌定位，提升品牌知名度和美誉度。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品牌定位明确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在各大主流媒体和社交平台进行广告投放，提高曝光率。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广告投放效果显著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与知名品牌和意见领袖进行合作，共同推广，扩大影响力。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合作共赢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品牌宣传与推广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策划并执行各类线上活动，如优惠券发放、互动游戏等，吸引潜在客户。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线上活动丰富多样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33333" r="33333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举办美食节、品鉴会等线下活动，增强客户粘性和满意度。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线下活动精彩纷呈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通过数据分析，评估活动效果，为后续策划提供参考。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活动效果评估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线上线下活动策划与执行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会员活跃度提升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策划会员日、积分兑换等活动，提高会员活跃度和参与度。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会员数据分析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收集并分析会员数据，了解会员需求和偏好，为产品研发和营销策略提供依据。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会员招募与留存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制定会员招募计划，提供专享优惠和积分兑换等福利，提高会员留存率。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会员体系建立与发展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https://d.book118.com/355331112213011040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2024-08-31T18:40:28.637</cp:lastPrinted>
  <dcterms:created xsi:type="dcterms:W3CDTF">2024-08-31T10:40:28Z</dcterms:created>
  <dcterms:modified xsi:type="dcterms:W3CDTF">2024-08-31T10:40:30Z</dcterms:modified>
</cp:coreProperties>
</file>