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40D39-6B20-4D88-BAD4-D7E44B87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5E952-8E54-43C1-B974-C7A75A63A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916FD-649D-4A34-94A0-CE70DDE83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1F6A2-CF6D-45D9-AF35-8BD47954A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DFB5B-7F83-4670-94C8-A4E1B172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78BE3-478C-47BD-B1CC-49A97E72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E72F2-78D0-4D0E-8AA7-42132DED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0D1EE-C94A-4959-A1EC-C7EAEAD19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C392D-1489-4F69-94DD-5422429B0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52B38-55E6-4055-AF0C-08835120A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EB5FA-2843-4140-A8BE-F0713AF9A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203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割皮术后水肿护理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割皮术后水肿的护理方法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割皮术后水肿的预防措施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28" b="312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割皮手术是一种常见的外科手术，用于治疗各种皮肤疾病和损伤。手术后，由于组织损伤和炎症反应，患者可能会出现水肿症状。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水肿是由于组织间隙液体过多而引起的组织肿胀，可能会影响手术部位的愈合和患者的舒适度。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水肿产生的主要原因是手术创伤引起的组织炎症和液体渗出。此外，血液循环不畅、淋巴回流受阻以及感染等因素也可能导致水肿。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水肿可能会影响手术部位的血液循环和营养供给，延缓伤口愈合。同时，水肿也会导致疼痛、不适和活动受限等症状，影响患者的康复和生活质量。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水肿产生的原因和影响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割皮术后水肿的护理方法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医生会根据患者的具体情况开具相应的药物，如抗炎药、利尿剂等，以缓解水肿症状。患者在服用药物时应严格遵照医嘱，避免自行增减剂量或停药。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对于皮肤表面的水肿，医生可能会开具药物外敷处方，如硫酸镁湿敷等。患者应按照医生的指示正确使用药物，避免过敏或刺激。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压迫包扎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通过使用弹性绷带或护腕等压迫器具，对手术部位进行适当的包扎，以减少血液回流，减轻水肿。患者应按照医生的指示正确使用压迫包扎方法，避免过紧或过松。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抬高患肢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将手术部位抬高，以利于血液回流，减轻水肿。患者应保持适当的体位，避免过度活动或长时间下垂。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32" b="6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术后应保持手术部位清洁干燥，避免感染。患者应定期更换敷料，避免剧烈运动或沾水。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适当的饮食调理有助于减轻水肿症状。患者应多食用高蛋白、低盐、利尿的食物，如冬瓜、西瓜等，避免过度摄入盐分和脂肪。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保持手术部位清洁干燥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割皮术后水肿的预防措施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https://d.book118.com/355332031013011130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2024-09-29T14:38:39.605</cp:lastPrinted>
  <dcterms:created xsi:type="dcterms:W3CDTF">2024-09-29T06:38:39Z</dcterms:created>
  <dcterms:modified xsi:type="dcterms:W3CDTF">2024-09-29T06:38:41Z</dcterms:modified>
</cp:coreProperties>
</file>