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D3D6-EE8F-419A-B619-D6789FB6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17C6B-D0E9-47B5-973E-4CEE9BA3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8FB6D-C439-4C33-89BE-713052C9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A5A0C-C6EE-43DD-8B98-1452D97A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0B847-CAAA-42D9-88FB-CA6A7679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3550D-0FEF-482E-93D3-A929E82F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19FBD-C5BE-4490-B8F5-D821E405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17929-8D2B-40CA-BC69-D5D94A7E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A986B-B6DE-4542-AA09-83F4AC9C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9413-B586-4DE7-8ECC-BB9C1B1B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A379E-4D5C-4C11-9D2E-2A3196FC3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3104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脑血管病的危险因素及预防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脑血管病概述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预防措施探讨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药物治疗与非药物治疗选择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康复训练和心理干预在预防中的作用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总结：加强预防意识，降低脑血管病发病率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脑血管病概述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根据发病原因和病理特点，脑血管病可分为缺血性脑血管病和出血性脑血管病两大类。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脑血管病是指由于各种原因导致的脑血管破裂、堵塞或狭窄，引起脑部血液供应障碍，导致脑组织缺血、缺氧性损伤的疾病。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脑血管病的发病原因多种多样，包括年龄、性别、遗传、环境、生活习惯等多种因素。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脑血管病可导致脑组织缺血、缺氧性损伤，引起神经功能障碍，如偏瘫、失语、认知障碍等，严重者可危及生命。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脑血管病的症状因发病类型和部位而异，常见的症状包括头痛、呕吐、眩晕、偏瘫、失语等。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根据临床表现和病史，结合影像学检查（如CT、MRI等）和实验室检查（如血液检查等），可对脑血管病进行诊断。同时，医生还会根据患者的具体情况制定相应的治疗方案。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家族中有脑血管病患者的人群，其患病风险可能增加。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基因变异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某些基因变异可能增加脑血管病的易感性。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如高盐、高脂、高糖饮食，缺乏膳食纤维等。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长期久坐、缺乏运动，可能导致肥胖、高血压等。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吸烟和过度饮酒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吸烟和过度饮酒可能增加脑血管病的风险。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长期高血压可能导致脑血管硬化、狭窄或破裂。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糖尿病可能导致血管病变，增加脑血管病的风险。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动脉硬化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动脉硬化可能导致血管狭窄、闭塞或破裂。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https://d.book118.com/355333104004011041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2024-09-01T10:22:51.442</cp:lastPrinted>
  <dcterms:created xsi:type="dcterms:W3CDTF">2024-09-01T02:22:51Z</dcterms:created>
  <dcterms:modified xsi:type="dcterms:W3CDTF">2024-09-01T02:22:53Z</dcterms:modified>
</cp:coreProperties>
</file>