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D4579-5CF3-4630-8052-6D294012F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32576-A112-413E-B5D5-59BED08E7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671D1-4F60-49BA-9AED-861CCA57B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ACD78-A589-4FDC-8D23-892EB7C68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BDDD67-7293-4690-9A4C-C016992FB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19568B-14D2-4314-AB72-210BE778B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DF207-BE25-402E-9A8D-9BD975186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4799F-3BEF-4A07-A450-C89D1D20E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43EB6-A16A-4CF3-8471-48F835E34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CB2FA-BFE8-429A-AB7D-C935D0FF9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31581-CC72-42BC-B562-82F4BBBC0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33110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纤维支气管护理常规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纤维支气管镜简介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纤维支气管镜的清洁与保养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纤维支气管镜简介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44" r="332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纤维支气管镜是一种用于检查和治疗的医学设备，通过细长的管道进入患者的气管和支气管，以便观察和操作。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纤维支气管镜主要用于诊断和治疗呼吸系统疾病，如肺癌、肺不张、慢性咳嗽等，以及协助进行肺部手术。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定义与用途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纤维支气管镜利用光导纤维传输光线和图像，通过内窥镜观察患者呼吸道的结构和病变。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操作纤维支气管镜需要经过严格的消毒程序，在无菌条件下进行。医生将纤维支气管镜从鼻腔或口腔插入，通过声门进入气管和支气管，观察病变情况，并进行必要的诊断或治疗操作。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工作原理与操作流程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纤维支气管镜适用于诊断不明原因的咳嗽、咯血、呼吸困难等症状，以及肺部肿瘤、肺不张等疾病的诊断和治疗。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纤维支气管镜对于严重心肺功能不全、大咯血、严重高血压、严重神经系统疾病等患者应慎用或禁用。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了解患者有无过敏史、手术史、用药史等，评估患者身体状况和手术耐受性。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进行必要的体格检查，包括心肺功能、肝肾功能等，确保患者能够承受手术。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根据需要，进行血常规、凝血功能、心电图等相关检查，以便医生全面了解患者的身体状况。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向患者及家属详细介绍手术的必要性、手术过程、术后恢复等方面的知识，消除患者的紧张情绪。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125" r="4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针对患者的焦虑、恐惧等情绪，进行适当的心理疏导，帮助患者树立信心，保持良好的心态。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鼓励家属给予患者足够的关心和支持，让患者在温暖的环境中接受手术。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72" r="187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器械准备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根据手术需要，准备相应的纤维支气管镜、导管、麻醉机等手术器械，确保器械性能良好。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根据手术需要，准备相应的麻醉药品、急救药品等，确保手术过程中的药品供应。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器械与药品准备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https://d.book118.com/355333110022011101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2024-09-09T08:33:03.316</cp:lastPrinted>
  <dcterms:created xsi:type="dcterms:W3CDTF">2024-09-09T00:33:03Z</dcterms:created>
  <dcterms:modified xsi:type="dcterms:W3CDTF">2024-09-09T00:33:05Z</dcterms:modified>
</cp:coreProperties>
</file>