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197AA-5710-4E28-BD5B-17DBA29F5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F9915-849D-4F1B-9BB2-29E04D302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41C16-CF22-49DA-9ED2-F78FBEA7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3048A-2AB7-45CF-BDE0-A0D2177A6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A7434F-FD75-49EB-B25A-B25A8178E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8990C7-17F1-4368-B6FD-8A8F9D5ED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88C539-84C8-4B27-84CE-89EEEB0E3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240D9-2F8C-4888-A939-FDFC21C0D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CBDA6-6D33-4645-8387-D449001D5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9489A-B4F8-4C65-A1D0-F3CA131EC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17186-3637-4277-AE77-86F18B0F7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png" /><Relationship Id="rId3" Type="http://schemas.openxmlformats.org/officeDocument/2006/relationships/image" Target="../media/image23.png" /><Relationship Id="rId4" Type="http://schemas.openxmlformats.org/officeDocument/2006/relationships/image" Target="../media/image24.png" /><Relationship Id="rId5" Type="http://schemas.openxmlformats.org/officeDocument/2006/relationships/image" Target="../media/image20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3322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体育中考考试安全应急预案培训课件教学指南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体育中考考试安全应急响应措施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体育中考考试安全培训课件内容设计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体育中考考试安全实践案例分析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保障考生安全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体育中考是一项重要的考试，涉及到学生的升学和未来发展，必须确保考试过程中的安全，防止意外事故发生。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维护考试公正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安全的考试环境有助于维护考试的公正性，确保每个考生都能在同等条件下进行考试。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提升应急能力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通过应急预案的制定和培训，提高相关人员对突发事件的应对能力，减少事故造成的损失。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965" b="596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针对可能出现的突发事件，如考生身体不适、设备故障、恶劣天气等，制定相应的应急措施，确保考试顺利进行。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明确责任分工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明确各相关人员的职责和分工，确保在紧急情况下能够迅速响应，有效协作。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降低事故损失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通过及时有效的应急措施，降低事故对考生和考试的影响，减少不必要的损失。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掌握应急技能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通过培训课件的演示和讲解，使相关人员掌握基本的应急技能和操作方法，能够在紧急情况下迅速采取正确的应对措施。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通过培训课件的学习，使相关人员充分认识到体育中考考试安全的重要性，增强安全意识。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促进协作配合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通过培训课件中的案例分析和模拟演练，促进各相关人员之间的协作配合，提高整体应对能力。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培训课件教学目的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在考试前对场地设施进行全面检查，确保场地平整、无障碍物，设施完好、无安全隐患。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备用场地准备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在考试期间定期对场地设施进行维护，确保场地设施在考试过程中始终保持良好状态。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提前准备备用场地，一旦主场地出现安全问题，立即启用备用场地，确保考试顺利进行。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场地设施风险评估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对所有参与考试工作的人员进行安全培训，提高他们的安全意识和应急处理能力。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根据考试需要，合理配备人员并明确分工，确保各项工作有人负责、有章可循。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人员配备与分工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加强现场安全管理，确保考试现场秩序井然，防止人员拥挤、混乱等情况发生。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95" b="17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天气变化风险评估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天气预报关注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提前关注天气预报，了解考试期间的天气情况，做好应对准备。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恶劣天气应对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针对可能出现的恶劣天气，制定相应的应急预案，如遇到暴雨、大风等天气，及时采取措施保障考生和工作人员的安全。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考试延期或取消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在极端天气情况下，根据实际情况及时做出决策，如需延期或取消考试，应提前通知考生并做好相关安排。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体育中考考试安全应急预案制定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生命至上，安全第一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保障考生和工作人员的生命安全和身体健康是首要任务。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属地管理，分级负责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遵循“谁主管、谁负责”的原则，明确各级职责，确保快速响应。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预防为主，综合治理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注重事前预防，加强考试安全管理，消除安全隐患。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及时报告，妥善处理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对突发事件和紧急情况要及时上报，妥善处理，防止事态扩大。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负责统一领导、指挥和协调考试期间的应急工作。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医疗保障组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负责提供紧急医疗救助和转运服务，确保受伤人员得到及时救治。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安全保卫组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负责维护考试秩序和安全，处理突发事件和紧急情况。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负责提供必要的物资和设施支持，保障应急工作的顺利进行。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应急组织结构与职责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救援物资准备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提前准备必要的救援物资，如急救药品、担架、灭火器等。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救援队伍准备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组建专业的救援队伍，包括医疗、安全、消防等人员，确保在紧急情况下能够迅速响应。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救援设施准备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提前检查和准备相关的救援设施，如安全通道、疏散场地等。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资源调配机制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建立高效的资源调配机制，确保在紧急情况下能够迅速调动所需资源，保障应急工作的顺利进行。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应急资源准备与调配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体育中考考试安全应急响应措施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https://d.book118.com/355333220023011101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2024-09-09T09:22:25.704</cp:lastPrinted>
  <dcterms:created xsi:type="dcterms:W3CDTF">2024-09-09T01:22:25Z</dcterms:created>
  <dcterms:modified xsi:type="dcterms:W3CDTF">2024-09-09T01:22:28Z</dcterms:modified>
</cp:coreProperties>
</file>