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EEF51-D0AA-480C-A3FE-B98F9B68C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41CF2-48A1-4929-9E63-C44902AF4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13382-FB57-4C84-BBC0-3E5986F61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DED6A6-D03F-4667-846F-E029DC6A5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2323DF-BE75-45A1-B596-75DA91276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0EC0E2-20A5-4225-A7B9-2488CE039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1C42E6-4A9A-4041-BF55-B9284AB57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3F095-F257-40ED-B7C6-16FA60ED8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D2027B-D0F5-43F1-94E4-72384E5C5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0E4A6-F658-4C86-B91C-63C763AAC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6820A-8F45-4D47-9A0C-592BC1CA7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34111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预防火灾主题图片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火灾的宣传教育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火灾的危害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对生命的危害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烧伤与窒息风险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火灾产生的高温和有害烟雾可导致严重烧伤和窒息，威胁生命安全。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逃生困难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火势蔓延迅速，可能封锁逃生通道，导致被困火场，增加生命危险。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火灾可造成房屋、家具、电器等财产的直接烧毁，造成经济损失。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财物损失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企业、工厂等场所发生火灾，可能造成设备损坏、生产中断，影响经济效益。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生产中断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对财产的危害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123" b="111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火灾释放的有害气体和粉尘可对大气环境造成污染，影响空气质量。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火灾产生的有毒物质可能流入地下水或附近水源，对水环境造成长期影响。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对环境的危害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水源污染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火灾的预防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958" b="19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通过开展家庭防火宣传教育活动，提高居民的火灾防范意识和自救能力。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家庭防火宣传教育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定期检查电器设备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制定家庭火灾应急预案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配置消防器材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定期检查家中的电器设备，确保没有老化或损坏的电线和电器，及时更换。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制定家庭火灾应急预案，明确家庭成员在火灾发生时的职责和逃生路线。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在家中配置灭火器、灭火毯等消防器材，以便在火灾初起时及时扑灭。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家庭防火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公共场所应加强消防安全管理，制定消防安全管理制度和应急预案。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加强消防安全管理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定期对公共场所的消防设施进行检查，确保设施完好有效。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定期进行消防设施检查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在公共场所设置明显的安全出口标识，确保人员在紧急情况下能够迅速找到出口。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设置安全出口标识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公共场所的员工应接受消防培训，掌握基本的消防知识和技能。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培训员工掌握消防知识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公共场所防火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加强火源管理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严格控制野外用火，加强火源管理，防止人为因素引发森林火灾。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建立森林防火监测体系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建立森林防火监测体系，利用卫星遥感、无人机等技术手段实时监测火情。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加强森林防火宣传教育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通过宣传教育活动，提高公众对森林防火的认识和意识。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配备专业森林消防队伍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建立专业的森林消防队伍，配备先进的灭火设备和器材，提高灭火效率。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森林防火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火灾的应急处理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https://d.book118.com/355334111214011042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2024-09-03T22:05:26.593</cp:lastPrinted>
  <dcterms:created xsi:type="dcterms:W3CDTF">2024-09-03T14:05:26Z</dcterms:created>
  <dcterms:modified xsi:type="dcterms:W3CDTF">2024-09-03T14:05:28Z</dcterms:modified>
</cp:coreProperties>
</file>