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D8F29-3E9A-40AA-90BF-D39729D8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8FEB-F2F2-4BE5-A05A-A6F66A14D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EA8C4-08FF-4A47-A122-0578BDF9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86FCB-37A9-42BD-9155-83BACE53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8400B-E1DC-43E6-B8F8-DFD51A22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EA4EA-1719-4225-93AB-B978ECB3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52372-E073-44BE-B3F9-AE7B6708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5CFC2-5293-4DE2-9F35-6782E51C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06C78-2F55-4BE0-9F6F-B28CA1DF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D77D9-B7B6-4D6F-8476-B64AF837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F11D1-DC51-41A9-9234-A9409D3C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40243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健康教育学课件健康教育的原则程序及方法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  <a:p>
            <a:r>
              <a:t>健康教育的原则</a:t>
            </a:r>
          </a:p>
          <a:p>
            <a:r>
              <a:t>健康教育的程序</a:t>
            </a:r>
          </a:p>
          <a:p>
            <a:r>
              <a:t>健康教育的方法</a:t>
            </a:r>
          </a:p>
          <a:p>
            <a:r>
              <a:t>健康教育在不同领域的应用</a:t>
            </a:r>
          </a:p>
          <a:p>
            <a:r>
              <a:t>健康教育的挑战与未来发展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健康教育是通过信息传播和行为干预，帮助个人和群体掌握卫生保健知识，树立健康观念，自愿采纳有利于健康的行为和生活方式的教育活动与过程。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健康教育的目的是消除或减轻影响健康的危险因素，预防疾病，促进健康和提高生活质量。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古代健康教育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古代的健康教育主要侧重于个人卫生和饮食卫生，如《黄帝内经》等中医经典中就有关于饮食有节、起居有序等养生之道。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近代健康教育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近代健康教育起源于19世纪末20世纪初的公共卫生运动，其重点是预防疾病、延长寿命、提高健康水平。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现代健康教育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现代健康教育强调全面、系统地促进人们的身心健康，不仅关注疾病的预防和治疗，还关注心理、社会和环境等因素对健康的影响。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通过健康教育，人们可以掌握更多的健康知识和技能，改善生活方式和行为习惯，从而提高自身的健康水平。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提高人们的健康水平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健康教育可以帮助人们了解疾病的危险因素和预防措施，减少疾病的发生和传播。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预防和控制疾病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健康教育可以提高人们的健康素养和公共卫生意识，促进社会的和谐与发展。同时，健康的国民是社会经济发展的重要保障。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促进社会和谐与发展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传播健康信息必须科学、准确，有可靠的科学依据。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传播者应具备医学科学知识和技能，并经过专业培训。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对传播内容的选择、取舍、加工应科学严谨，符合医学科学原理。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针对目标人群的健康需求和健康问题。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针对目标人群的文化、经济、社会背景。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针对目标人群的年龄、性别、职业等特点。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健康教育应面向广大群众，而不是仅限于某一特定人群。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健康教育的内容和方法应通俗易懂，易于被广大群众接受和理解。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健康教育应充分利用各种传播媒介和渠道，覆盖更广泛的人群。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群众性原则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健康教育的内容应生动、形象、有趣，避免枯燥乏味。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健康教育的形式应多样化，如采用漫画、动画、视频等多媒体手段，以增强传播效果。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健康教育在传播健康信息时，应注重艺术性，以吸引受众的注意力和兴趣。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艺术性原则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评估社区或个体的健康需求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通过调查、访谈、观察等方法了解目标人群的健康状况、健康知识、健康行为等方面的需求。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确定健康教育的目标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根据评估结果，制定明确的、可衡量的、可实现的、相关的和时限性的健康教育目标。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评估需求与确定目标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包括目标人群、教育内容、教育形式、教育资源、教育时间等方面的规划。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制定健康教育计划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根据目标人群的特点和需求，选择合适的教育方法和手段，如讲座、小组讨论、示范、游戏等。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设计干预措施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制定计划与设计干预措施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按照计划逐步推进，确保各项教育活动的顺利进行。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与教育相关的各部门和人员要密切合作，确保教育活动的有效实施。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实施干预措施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加强组织协调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落实教育计划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https://d.book118.com/355340243300011101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2024-09-10T09:11:09.499</cp:lastPrinted>
  <dcterms:created xsi:type="dcterms:W3CDTF">2024-09-10T01:11:09Z</dcterms:created>
  <dcterms:modified xsi:type="dcterms:W3CDTF">2024-09-10T01:11:11Z</dcterms:modified>
</cp:coreProperties>
</file>