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BA174-4B63-4F4B-8DBD-E80BFF40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00B67-5197-4F68-BB06-90CDF842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2675-7EA8-41F7-89EB-EA818B02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9051E-9145-4A4C-AFD2-26EC9455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F7EE1B-75B8-4709-BA30-7A0FB22B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3894F-B092-4573-9A96-412BC1831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4036B-D5A0-421D-A0A2-76BCD2D3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1E0A1-91C9-47A5-9E9B-F432FF1C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884C3-60D3-4082-A2ED-32B59EA3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AF45E-E0B5-4610-ACBA-D9E9B39D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41A1E-7E22-4F87-BCEA-96C93936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4302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学生跳绳的可行性方案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学生跳绳的可行性分析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学生跳绳的具体方案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实施方案的效果评估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99" b="1569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随着健康意识的提高，跳绳作为一种有效的锻炼方式，越来越受到学生们的青睐。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跳绳是一项简单易行、低成本、高效率的有氧运动，适合各个年龄段的人群参与。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55" b="1355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27" b="1592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提高学生身体素质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跳绳可以锻炼学生的心肺功能、协调性和耐力，有助于提高学生的身体素质。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跳绳可以缓解学习压力，增强自信心，促进学生的身心健康。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培养锻炼习惯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通过跳绳，可以引导学生养成定期锻炼的习惯，促进其形成健康的生活方式。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学生跳绳的可行性分析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增强心肺功能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跳绳是一项有氧运动，可以有效地提高心肺功能，增强心血管系统的健康。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促进骨骼发育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跳绳有助于刺激骨骼生长，促进学生的身高发育。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锻炼协调性和灵活性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跳绳需要身体的协调和灵活，长期坚持跳绳可以提高学生的身体协调性和灵活性。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跳绳的健身效果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性别不限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跳绳不受性别限制，男女学生都可以通过跳绳锻炼身体。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年龄范围广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跳绳适合各个年龄段的学生，从小学到大学都可以参与。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运动能力要求低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跳绳相对于其他运动，对运动能力的要求较低，学生容易上手。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跳绳的适用人群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跳绳是简单的运动器材，价格相对较低，学生可以自行购买或租赁。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跳绳对场地的要求较低，室内外均可进行，学校操场、公园空地等都是不错的选择。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跳绳的场地和器材要求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学生跳绳的具体方案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建议学生每天安排30分钟的时间进行跳绳运动，可以分成两个15分钟的小节进行。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每天30分钟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课间休息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利用课间休息时间进行短暂的跳绳，每次5-10分钟，可以起到放松身心、提高注意力的作用。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周末可以适当增加跳绳时间，如安排1小时的跳绳活动，以加强锻炼效果。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跳绳的时间安排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初学者可以从每天30秒的慢速跳绳开始，逐渐增加时间和强度。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当学生达到一定的跳绳水平后，可以增加到每天5-10分钟的快速跳绳，以提高心肺功能和耐力。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对于跳绳高手，可以尝试进行高强度的间歇性跳绳训练，如30秒全力跳绳后休息30秒，重复进行。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跳绳的频率和强度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https://d.book118.com/355343022022011110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2024-09-15T05:46:28.771</cp:lastPrinted>
  <dcterms:created xsi:type="dcterms:W3CDTF">2024-09-14T21:46:28Z</dcterms:created>
  <dcterms:modified xsi:type="dcterms:W3CDTF">2024-09-14T21:46:30Z</dcterms:modified>
</cp:coreProperties>
</file>