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3313-13F2-4D7A-A98E-DF06CB79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344AE-BF45-44C4-A8CC-2E6A1B66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88C3-957A-4A50-ADE1-92C4460E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E038E-1B1E-4AA1-ADB1-3D597473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0AA24-8DB1-44A2-8DE6-FBEA75B6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4718D-52CF-4D1E-B102-67ECDAA5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9A10E-404B-423D-8F79-D8090E04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A71C2-A3E3-423B-9459-0A517C41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E6268-F22F-4024-9FB2-64DB1C30D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6899B-D223-4FC2-9700-C6B3B228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8DDCA-1B43-451C-A565-E8C62A17D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0051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产测绘管理办法\n## 1.房产测绘管理办法概述\n### 1.1房产测绘的定义与作用\n### 1.2房产测绘管理办法的发展历程\n### 1.3房产测绘管理办法的重要性\n## 2.房产测绘管理办法的主要内容\n### 2.1房产测绘的类别与范围\n### 2.2房产测绘的管理组织与职责\n### 2.3房产测绘的技术要求与标准\n## 3.房产测绘的流程与方法\n### 3.1房产测绘的前期准备与计划\n### 3.2房产测绘的实施与数据收集\n### 3.3房产测绘的成果验收与资料归档\n## 4.房产测绘违法行为的查处与法律责任\n### 4.1房产测绘违法行为的认定与查处\n### 4.2房产测绘违法行为的法律责任\n### 4.3房产测绘违法行为的预防与宣传教育\n## 5.房产测绘管理办法的实践应用案例分析\n### 5.1房产测绘在房地产开发中的应用\n### 5.2房产测绘在房地产交易中的应用\n### 5.3房产测绘在房地产登记与管理中的应用\n## 6.房产测绘管理办法的展望与建议\n### 6.1房产测绘管理办法的发展趋势\n### 6.2房产测绘管理办法的改进措施\n### 6.3房产测绘管理办法的未来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房产测绘管理办法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房产测绘管理办法概述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房产测绘的定义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房产测绘是指在房地产开发、交易、登记和管理过程中，对房屋及其附属设施进行测量、绘图和计算的技术活动。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房产测绘的主要任务是提供房屋的建筑面积、套内面积、分摊面积等数据，为房地产交易、登记和管理提供依据。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房产测绘的作用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为房地产交易提供准确的数据依据，保障交易双方的权益。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为房地产登记和管理提供准确的房地产数据，提高管理效率。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为房地产开发提供规划设计、施工验收等方面的技术依据。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房产测绘管理办法的萌芽阶段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20世纪80年代，随着房地产市场的兴起，房产测绘作为房地产管理的重要环节逐渐受到重视。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国家开始制定房产测绘的相关政策和技术规范，为房产测绘管理办法的形成奠定基础。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房产测绘管理办法的初步建立阶段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20世纪90年代，国家陆续出台了一系列房产测绘的法律法规和技术标准，初步建立了房产测绘管理办法的框架。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各地房地产管理部门纷纷设立房产测绘机构，加强对房产测绘工作的监督管理。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房产测绘管理办法的完善发展阶段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21世纪初至今，随着房地产市场的快速发展，房产测绘管理办法不断修订完善，逐步形成了以《房产测绘管理办法》为核心的一系列政策法规和技术标准。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房产测绘技术不断创新，如数字化测绘、遥感测绘等新技术的应用，为房产测绘管理办法的实施提供了有力支持。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房产测绘管理办法的发展历程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规范房产测绘市场秩序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房产测绘管理办法明确了房产测绘的主体、范围和程序，为房产测绘市场提供了明确的规范。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通过加强对房产测绘机构的监督管理，规范房产测绘市场行为，保障房产测绘数据的准确性和可靠性。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保障房地产交易和管理的顺利进行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房产测绘管理办法为房地产交易、登记和管理提供了准确的数据依据，保障了房地产交易和管理的顺利进行。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有利于维护房地产市场的公平交易和秩序，保护当事人的合法权益。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促进房地产市场健康发展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房产测绘管理办法的实施，有利于提高房地产管理的信息化水平，促进房地产市场的健康发展。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有利于为房地产市场宏观调控提供科学依据，提高房地产政策制定的针对性和有效性。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房产测绘管理办法的重要性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房产测绘管理办法的主要内容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房产测绘的类别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土地测绘：包括土地使用权、土地权属等方面的测绘。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建筑测绘：包括房屋建筑面积、套内面积、分摊面积等方面的测绘。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设施测绘：包括房屋附属设施、公共设施等方面的测绘。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房产测绘的范围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房产测绘管理办法明确了房产测绘的范围，包括房地产开发、交易、登记和管理过程中的各类房产测绘。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房产测绘机构应当按照房产测绘管理办法的规定，依法开展房产测绘工作，不得超出规定的范围从事房产测绘活动。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房产测绘的类别与范围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房产测绘的管理组织与职责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房产测绘的管理组织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国家自然资源主管部门负责全国房产测绘工作的监督管理。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各地房地产管理部门负责本地区房产测绘工作的监督管理。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房产测绘的职责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房产测绘机构应当依法开展房产测绘工作，提供准确的房产测绘数据。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房产测绘机构应当对房产测绘数据的真实性、准确性负责，不得提供虚假房产测绘数据。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房产测绘的技术要求与标准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房产测绘的技术要求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房产测绘管理办法明确了房产测绘的技术要求，包括测绘方法、测绘精度、测绘数据格式等方面的规定。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房产测绘机构应当遵守房产测绘管理办法的技术要求，确保房产测绘数据的准确性。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房产测绘的标准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国家制定了一系列房产测绘的技术标准，如《房产测绘规范》等，为房产测绘工作提供了技术依据。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房产测绘机构应当遵守国家房产测绘技术标准，确保房产测绘数据的规范性。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房产测绘的流程与方法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前期准备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房产测绘机构在接受房产测绘任务后，应当对测绘项目进行调查，了解项目的具体情况。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房产测绘机构应当与委托方签订房产测绘合同，明确双方的权利和义务。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计划制定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房产测绘机构应当根据项目的具体情况，制定房产测绘计划，包括测绘时间、测绘人员、测绘设备等。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房产测绘计划应当经过委托方确认后，方可组织实施。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房产测绘的前期准备与计划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房产测绘的实施与数据收集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房产测绘实施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房产测绘机构应当按照房产测绘计划，组织实施房产测绘工作，包括现场测量、数据采集、绘图等。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房产测绘机构应当确保测绘过程中的数据安全，防止数据泄露。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房产测绘机构应当对测绘数据进行整理、分析，形成房产测绘成果。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房产测绘成果应当符合房产测绘管理办法的要求，包括数据格式、数据精度等方面的规定。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房产测绘的成果验收与资料归档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房产测绘完成后，房产测绘机构应当将房产测绘成果提交委托方进行验收。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委托方应当对房产测绘成果进行核实，确认无误后签字确认。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资料归档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房产测绘机构应当将房产测绘成果及相关资料归档，妥善保管。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房产测绘资料的保管期限应当符合法律法规的规定，便于后续查阅和使用。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https://d.book118.com/356000051044010053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房产测绘管理办法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2024-09-19T22:51:13.857</cp:lastPrinted>
  <dcterms:created xsi:type="dcterms:W3CDTF">2024-09-19T14:51:13Z</dcterms:created>
  <dcterms:modified xsi:type="dcterms:W3CDTF">2024-09-19T14:51:15Z</dcterms:modified>
</cp:coreProperties>
</file>