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13D48-C11A-4CCB-8C7F-74B1985CA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A0190-01B5-471D-8846-BEE0F431E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B20FA-3E27-4C70-87AD-F220C2587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7F70E-7DA8-4D06-8EEF-CDD9CE76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8B2D8-CD21-491D-84A7-7EB0328DE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025148-8DF8-4564-B385-9DF879CD4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5BEB16-DF38-407F-B811-3A00787EE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29B79-6B0B-4DD9-BFDA-7F4848886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43064-11DD-45CF-B824-09FD45248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E2F7A-C1E4-4854-BD03-BD52A2292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F2FB8-3D78-4E9E-84AC-BFCF19DB6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0024221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计算机基础操作培训课件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计算机安全与维护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实战操作练习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计算机基础知识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计算机硬件包括中央处理器、内存、硬盘、显示器、键盘和鼠标等，这些组件协同工作，使计算机能够执行任务。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计算机软件包括操作系统、应用程序和数据等，软件使计算机具有智能和功能。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20" r="187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计算机内部使用二进制数制进行计算和存储，二进制由0和1组成，是计算机最基础的数制。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计算机通过执行一系列指令来执行任务，这些指令由操作系统调度，并由中央处理器执行。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指令执行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二进制数制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操作系统是计算机的软件核心，负责管理计算机的硬件和软件资源，提供用户界面和应用程序支持。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常见操作系统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常见的操作系统包括Windows、macOS、Linux等，这些操作系统具有不同的特点和用途。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计算机操作系统简介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办公软件操作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Word文字处理软件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文本输入与编辑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在Word中，用户可以进行文本的输入、删除、复制、粘贴、查找和替换等操作。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文档创建与保存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用户可以新建空白文档，也可以从模板创建文档，编辑完成后需记得保存。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Word是Microsoft Office套件中的文字处理软件，用于创建、编辑和格式化文档。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格式化文本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用户可以对文本进行字体、字号、颜色、加粗、斜体等格式设置，还可以设置段落的对齐方式、缩进、行距等。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插入元素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Word提供了丰富的插入元素，如图片、表格、图表、页眉页脚、页码等，使文档更加丰富和美观。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Excel电子表格软件</a:t>
              </a:r>
            </a:p>
          </p:txBody>
        </p:sp>
      </p:grpSp>
      <p:cxnSp>
        <p:nvCxnSpPr>
          <p:cNvPr id="24" name="Connector 24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AutoShape 25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645047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Excel是Microsoft Office套件中的电子表格软件，用于数据处理、分析和可视化。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969984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用户可以新建工作表，并输入数据，包括数字、文本、日期等。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587499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Excel提供了丰富的数据处理和分析功能，如筛选、排序、分类汇总、公式计算等。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6193789" y="4091194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用户可以将数据以图表的形式展示，如柱状图、折线图、饼图等，使数据更加直观易懂。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470642" y="1719245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用户可以对单元格进行格式设置，如字体、颜色、边框等，使数据更加整齐美观。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912437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工作表创建与数据输入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795581" y="163155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38863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图表制作与可视化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18727" y="4003500"/>
            <a:ext cx="663606" cy="169557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PowerPoint是Microsoft Office套件中的演示文稿软件，用于制作幻灯片演示。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用户可以新建空白幻灯片，也可以从模板创建幻灯片，并添加文本、图片等元素。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用户可以为幻灯片添加动画效果和切换方式，使演示更加生动有趣。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用户可以将演示文稿打包成CD或通过网络进行放映，并控制放映过程。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用户可以设置幻灯片的母版和主题，统一整个演示文稿的风格和格式。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幻灯片创建与编辑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演示文稿打包与放映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幻灯片母版与主题设置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动画效果与切换方式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PowerPoint演示文稿软件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网络基础操作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https://d.book118.com/356000242215010050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2024-09-16T06:54:43.951</cp:lastPrinted>
  <dcterms:created xsi:type="dcterms:W3CDTF">2024-09-15T22:54:43Z</dcterms:created>
  <dcterms:modified xsi:type="dcterms:W3CDTF">2024-09-15T22:54:45Z</dcterms:modified>
</cp:coreProperties>
</file>