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E3962-094A-4759-8565-594799028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14F21-5A8C-4238-B542-F34411067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8373A-61F7-4BA4-AF66-F28E9FC73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6A9B1-E354-42C0-B80A-2F47A5150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2ABCCE-0C42-4993-B246-AE54019F3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1D0BBE-8DB3-42E8-83EA-0C27E8A21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6ADED-050D-46D5-8736-4FB59285A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A7075-D275-43A4-B646-EBED30CB9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2B3BE-505B-49A7-9FD9-5E094CB5C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3B145-3B31-49AF-8C8B-7C5CD5F8E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8CE53-29B2-4E58-BEF9-896D6FFFA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01143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老年胃病预防方案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老年胃病概述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老年胃病预防的重要性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老年胃病预防方案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定期进行体检与筛查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提高老年人的健康素养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老年胃病概述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84" r="205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308" r="233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老年胃病的定义与特点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老年胃病的特点包括病程较长、症状不典型、并发症多等，需要特别关注。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老年胃病是指发生在老年人中的各种胃部疾病，包括胃炎、胃溃疡、胃癌等。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老年胃病的常见病因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长期饮食不规律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如暴饮暴食、过度饥饿等。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长期吸烟、饮酒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吸烟和饮酒是导致胃部疾病的重要因素。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长期服用某些药物如非甾体抗炎药等，可能对胃黏膜造成损伤。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幽门螺杆菌感染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幽门螺杆菌是导致慢性胃炎和消化性溃疡的主要病因之一。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562" r="956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154" r="1515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老年胃病的症状与影响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如腹胀、食欲不振等。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上腹部疼痛或不适，可表现为隐痛、钝痛或灼痛。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可能出现呕血、黑便等症状。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由于食欲不振和消化不良，老年患者可能出现体重下降。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消化不良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消化道出血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体重下降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老年胃病预防的重要性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提高老年人的生活质量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保持健康饮食习惯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老年人应遵循低盐、低脂、高纤维的饮食原则，避免过度油腻和刺激性食物，以降低胃部疾病的发生风险。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适当的运动有助于促进胃肠蠕动，预防便秘，减少胃酸对胃黏膜的刺激。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老年人应积极参与社交活动，保持乐观心态，减轻心理压力，有助于预防胃部疾病的发生。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老年人应定期进行体检，及早发现潜在的胃部问题，避免病情恶化，降低治疗难度和医疗费用。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针对高危人群，可采取预防性治疗措施，如使用质子泵抑制剂等药物，降低胃部疾病的发生风险。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加强老年人的健康教育，提高他们对胃部疾病的认知和预防意识，降低发病率。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降低医疗负担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一旦发现胃部问题，应及时就医，遵循医生的建议进行治疗，避免病情恶化引发并发症。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老年人应密切关注自己的身体状况，定期监测病情变化，及时采取干预措施，预防并发症的发生。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045" r="2104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老年人应学会自我管理，包括合理安排饮食、适当运动、保持良好心态等，以降低并发症的发生风险。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提高自我管理能力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老年胃病预防方案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https://d.book118.com/356001143140010034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2024-09-03T22:07:09.368</cp:lastPrinted>
  <dcterms:created xsi:type="dcterms:W3CDTF">2024-09-03T14:07:09Z</dcterms:created>
  <dcterms:modified xsi:type="dcterms:W3CDTF">2024-09-03T14:07:11Z</dcterms:modified>
</cp:coreProperties>
</file>