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106DA-448E-4455-ACEC-309D0A84C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26B06-6642-4F66-AC06-648ED20FC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52EF7-40EA-4138-8134-DE03DAC33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56F20-5D1C-400E-B03B-579358108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BD8705-64AB-446E-9F5E-A16FA0A66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534735-FACF-4920-9700-868277EBA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418975-23B9-446B-8B96-44B138E04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573E4-FA86-4513-ADA4-AFE9D6455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9B8B0-5BF6-4F8B-A720-0A23786DE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6A533-3710-4064-94B5-5B6CE9925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9B65F-C172-4520-96C0-25991DE98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020112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负载均衡资源调度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负载均衡概述
 资源调度原理
 负载均衡算法
 调度策略与优化
 系统架构与实现
 性能评估与测试
 应用案例与分析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负载均衡资源调度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负载均衡定义和概念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1.负载均衡是一种网络技术，通过在多个服务器之间分配网络流量，以提高网络性能、可靠性和可伸缩性。</a:t>
            </a:r>
          </a:p>
          <a:p>
            <a:r>
              <a:t>2.负载均衡可以根据不同的算法和策略，将请求和数据流量分配给最合适的服务器处理，以提高整体的处理能力和响应速度。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负载均衡的作用和优势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1.负载均衡可以提高服务器的利用率，避免部分服务器过载而其它服务器闲置的情况。</a:t>
            </a:r>
          </a:p>
          <a:p>
            <a:r>
              <a:t>2.负载均衡可以提高网络的可靠性和稳定性，当某个服务器发生故障时，请求可以自动转向其它可用的服务器。</a:t>
            </a:r>
          </a:p>
          <a:p>
            <a:r>
              <a:t>3.负载均衡可以提高应用程序的性能和响应速度，提供更好的用户体验。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负载均衡的分类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1.软件负载均衡和硬件负载均衡，分别通过软件和专用硬件实现负载均衡功能。</a:t>
            </a:r>
          </a:p>
          <a:p>
            <a:r>
              <a:t>2.本地负载均衡和全局负载均衡，分别处理本地网络和全局网络中的负载均衡需求。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负载均衡的算法和策略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1.轮询算法、随机算法、加权轮询算法、加权随机算法等是常见的负载均衡算法。</a:t>
            </a:r>
          </a:p>
          <a:p>
            <a:r>
              <a:t>2.根据不同的应用场景和需求，可以选择不同的负载均衡策略，如基于内容的负载均衡、基于流量的负载均衡等。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1.负载均衡广泛应用于互联网、云计算、大数据、金融、电信等领域，为各种应用程序和服务提供支持。</a:t>
            </a:r>
          </a:p>
          <a:p>
            <a:r>
              <a:t>2.在云计算和虚拟化环境中，负载均衡是实现高效资源利用和弹性伸缩的关键技术之一。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负载均衡的发展趋势和挑战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1.随着网络技术的不断发展和应用场景的复杂化，负载均衡技术将不断进步和创新。</a:t>
            </a:r>
          </a:p>
          <a:p>
            <a:r>
              <a:t>2.未来负载均衡技术将更加注重智能化、自适应和安全性等方面的发展，以满足不断变化的网络需求。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资源调度原理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负载均衡资源调度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资源调度原理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资源调度概述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1.资源调度的基本概念：在计算机系统中，资源调度是指根据系统的资源需求和分配策略，对系统中的资源进行分配、管理和调整的过程，以确保系统的稳定性和高效性。</a:t>
            </a:r>
          </a:p>
          <a:p>
            <a:r>
              <a:t>2.资源调度的目的：资源调度的主要目的是提高系统的资源利用率、减少响应时间、避免资源争用和保证系统的公平性。</a:t>
            </a:r>
          </a:p>
          <a:p>
            <a:r>
              <a:t>3.资源调度的分类：根据调度对象的不同，资源调度可分为处理器调度、内存调度、磁盘调度和网络调度等。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资源调度算法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1.先来先服务算法（FCFS）：按照任务到达的先后顺序进行调度，优点是简单易实现，缺点是对长任务不公平。</a:t>
            </a:r>
          </a:p>
          <a:p>
            <a:r>
              <a:t>2.短作业优先算法（SJF）：根据任务的估计运行时间进行调度，优点是能够降低平均响应时间，缺点是需要准确的估计运行时间。</a:t>
            </a:r>
          </a:p>
          <a:p>
            <a:r>
              <a:t>3.优先级调度算法：根据任务的优先级进行调度，优点是能够保证高优先级任务的实时性，缺点是低优先级任务可能会被饿死。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资源调度原理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1.负载均衡的概念：负载均衡是指将多个任务分配给多个处理器或服务器进行处理，以提高系统的整体处理能力和响应速度。</a:t>
            </a:r>
          </a:p>
          <a:p>
            <a:r>
              <a:t>2.负载均衡的优点：负载均衡能够避免单个处理器或服务器的过载，提高系统的可靠性和可扩展性。</a:t>
            </a:r>
          </a:p>
          <a:p>
            <a:r>
              <a:t>3.负载均衡的实现方式：负载均衡可以通过软件或硬件的方式实现，常见的实现方式包括轮询、随机、加权轮询和加权随机等。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云计算中的资源调度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1.云计算资源调度的特点：云计算环境中的资源调度需要考虑虚拟机的创建、迁移和销毁等操作，以及资源的动态分配和调整。</a:t>
            </a:r>
          </a:p>
          <a:p>
            <a:r>
              <a:t>2.云计算资源调度的算法：云计算资源调度算法需要考虑任务的需求、虚拟机的性能和资源池的状态等因素，常见的算法包括启发式算法、遗传算法和蚁群算法等。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负载均衡资源调度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资源调度原理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大数据中的资源调度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1.大数据资源调度的挑战：大数据处理需要处理大量的数据和复杂的计算任务，给资源调度带来了新的挑战。</a:t>
            </a:r>
          </a:p>
          <a:p>
            <a:r>
              <a:t>2.大数据资源调度的优化：大数据资源调度需要考虑数据的本地性、任务的并发度和资源的利用率等因素，常见的优化技术包括任务划分、数据预取和负载均衡等。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未来趋势和挑战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1.未来趋势：随着人工智能、物联网和5G等技术的发展，资源调度将面临更多的挑战和机遇，需要更加智能、高效和灵活的调度策略。</a:t>
            </a:r>
          </a:p>
          <a:p>
            <a:r>
              <a:t>2.挑战：未来资源调度需要解决更多的复杂问题，如资源的动态调整、任务的实时性和数据的安全性等。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负载均衡资源调度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轮询算法（RoundRobin）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1.轮询算法将每个请求按顺序分配给下一个服务器，实现简单的负载均衡。</a:t>
            </a:r>
          </a:p>
          <a:p>
            <a:r>
              <a:t>2.这种算法能够确保每个服务器都得到平等的利用，避免某些服务器过载。</a:t>
            </a:r>
          </a:p>
          <a:p>
            <a:r>
              <a:t>3.然而，轮询算法不考虑服务器的性能差异，可能导致性能不均。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随机算法（Random）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1.随机算法将请求随机分配给服务器，增加了分配的随机性。</a:t>
            </a:r>
          </a:p>
          <a:p>
            <a:r>
              <a:t>2.这种算法能够在一定程度上减轻服务器的负载压力。</a:t>
            </a:r>
          </a:p>
          <a:p>
            <a:r>
              <a:t>3.但随机算法可能导致某些时刻某些服务器的负载过大。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加权轮询算法（WeightedRoundRobin）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1.加权轮询算法根据服务器的性能赋予不同的权重，按权重顺序分配请求。</a:t>
            </a:r>
          </a:p>
          <a:p>
            <a:r>
              <a:t>2.这种算法能够考虑服务器的性能差异，提高性能利用率。</a:t>
            </a:r>
          </a:p>
          <a:p>
            <a:r>
              <a:t>3.需要定期更新服务器权重，以反映最新的性能状况。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加权随机算法（WeightedRandom）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1.加权随机算法根据服务器的权重来随机分配请求。</a:t>
            </a:r>
          </a:p>
          <a:p>
            <a:r>
              <a:t>2.这种算法结合了随机性和权重分配的优点，能够更好地平衡负载。</a:t>
            </a:r>
          </a:p>
          <a:p>
            <a:r>
              <a:t>3.与加权轮询算法类似，需要定期更新服务器权重。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最少连接算法（LeastConnections）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1.最少连接算法将请求分配给当前连接数最少的服务器。</a:t>
            </a:r>
          </a:p>
          <a:p>
            <a:r>
              <a:t>2.这种算法能够动态地平衡负载，使服务器的负载更加均匀。</a:t>
            </a:r>
          </a:p>
          <a:p>
            <a:r>
              <a:t>3.但在高并发场景下，可能会导致频繁的服务器切换，增加开销。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源地址哈希算法（SourceHash）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1.源地址哈希算法根据请求的源IP地址进行哈希计算，然后将请求分配给相应的服务器。</a:t>
            </a:r>
          </a:p>
          <a:p>
            <a:r>
              <a:t>2.这种算法能够实现同一源IP的请求始终分配给同一服务器，提高缓存利用率。</a:t>
            </a:r>
          </a:p>
          <a:p>
            <a:r>
              <a:t>3.但当服务器数量变动时，需要重新计算哈希，可能导致大量的缓存失效。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调度策略与优化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负载均衡资源调度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调度策略与优化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调度策略类型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1.轮询调度：将请求按顺序分发到每个服务器，实现简单的负载均衡。</a:t>
            </a:r>
          </a:p>
          <a:p>
            <a:r>
              <a:t>2.加权轮询调度：根据服务器的处理能力分配不同的权重，处理能力强的服务器处理更多的请求。</a:t>
            </a:r>
          </a:p>
          <a:p>
            <a:r>
              <a:t>3.最少连接调度：将请求发送到当前连接数最少的服务器，以优化负载分配。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动态调度优化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1.实时监控服务器负载：通过实时监控服务器的负载情况，动态调整调度策略。</a:t>
            </a:r>
          </a:p>
          <a:p>
            <a:r>
              <a:t>2.预测模型：利用机器学习模型预测服务器的未来负载，提前进行调度优化。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调度策略与优化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任务分配策略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1.分片式任务分配：将大任务分解为多个小任务，分配给不同服务器处理，提高整体处理能力。</a:t>
            </a:r>
          </a:p>
          <a:p>
            <a:r>
              <a:t>2.优先级调度：根据任务的优先级进行调度，确保高优先级任务优先处理。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资源预留与分配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1.资源预留：预留一定的资源用于处理突发任务或应对服务器故障。</a:t>
            </a:r>
          </a:p>
          <a:p>
            <a:r>
              <a:t>2.资源动态分配：根据服务器负载情况动态分配资源，确保资源利用效率最大化。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https://d.book118.com/356002011234010041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负载均衡概述</vt:lpstr>
      <vt:lpstr> 负载均衡概述</vt:lpstr>
      <vt:lpstr> 负载均衡概述</vt:lpstr>
      <vt:lpstr> 负载均衡概述</vt:lpstr>
      <vt:lpstr> 资源调度原理</vt:lpstr>
      <vt:lpstr> 资源调度原理</vt:lpstr>
      <vt:lpstr> 资源调度原理</vt:lpstr>
      <vt:lpstr> 资源调度原理</vt:lpstr>
      <vt:lpstr> 负载均衡算法</vt:lpstr>
      <vt:lpstr> 负载均衡算法</vt:lpstr>
      <vt:lpstr> 负载均衡算法</vt:lpstr>
      <vt:lpstr> 负载均衡算法</vt:lpstr>
      <vt:lpstr> 调度策略与优化</vt:lpstr>
      <vt:lpstr> 调度策略与优化</vt:lpstr>
      <vt:lpstr> 调度策略与优化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2024-09-09T00:40:50.198</cp:lastPrinted>
  <dcterms:created xsi:type="dcterms:W3CDTF">2024-09-08T16:40:50Z</dcterms:created>
  <dcterms:modified xsi:type="dcterms:W3CDTF">2024-09-08T16:40:52Z</dcterms:modified>
</cp:coreProperties>
</file>