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AD5E73-B827-4A21-890A-32B2F53A8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72FBF-4077-4650-BFEF-D02258A2E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5F735F-8A81-45C9-83A2-776B5968B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31D020-9D48-4A77-A915-A286E9365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3C31D6-16F9-4D20-8350-6AA8E7C912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806B75-5CBE-4A98-97D9-0C311E7F81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E34042-05AD-484D-941E-E856006273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0E9D8A-EA10-4AE7-86F2-D91587D21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4C3E70-C364-42A6-A8CE-FB0C27B84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A24A1-25ED-45EC-B254-DB317C4DE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36ED0C-B352-4A42-B0FB-CE731C073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002144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某公司组织设计及母子公司控制方案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公司组织结构概述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某公司组织结构现状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母子公司控制方案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组织设计与优化方案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实施计划与保障措施</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公司组织结构概述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组织结构形式简单，权力集中，命令统一，决策迅速，责任明确，便于管理。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直线型组织结构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强调专业分工，按职能划分部门，有利于发挥专业优势，提高工作效率。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职能型组织结构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结合了直线型和职能型的特点，以项目或产品为中心，组成跨部门的团队，有利于资源共享和协同工作。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矩阵型组织结构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按地区或产品类别划分部门，给予部门较大的自主权，有利于调动积极性、灵活性，适应市场变化。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事业部制组织结构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规模较大的公司可能需要更加复杂的组织结构来满足管理和协调的需求。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公司规模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不同类型的业务对组织结构的要求不同，例如制造业和零售业在组织结构上存在较大差异。</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业务类型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市场竞争、政策法规、技术发展等因素都会影响组织结构的设置。</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外部环境</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为实现公司战略目标，需要设计与之匹配的组织结构。</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公司战略</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3" r="29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组织结构设计应与公司战略目标相一致，为实现战略目标提供有力支撑。</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战略导向原则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高效灵活原则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责权利对等原则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协调一致原则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组织结构设计应注重提高工作效率，同时保持足够的灵活性，以应对市场变化。</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组织结构设计应确保各部门和岗位的职责、权利和利益相匹配，避免权责不清或权利失衡。</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组织结构设计应注重各部门之间的协调与配合，形成协同效应，提高整体运营效率。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组织结构设计原则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某公司组织结构现状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职能部门设置</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生产部</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财务部</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负责产品生产、工艺流程管理、质量控制。</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负责财务管理、资金运作、会计核算。</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销售部</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人力资源部</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市场部</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负责制定销售策略、拓展销售渠道、完成销售目标。</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负责员工招聘、培训、绩效管理。</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负责市场调研、品牌推广、营销策划。</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负责产品线A的生产和销售。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子公司A</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子公司B</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子公司C</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负责产品线B的生产和销售。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负责产品线C的生产和销售。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子公司组织结构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各部门各自为政，缺乏有效的沟通机制，导致信息传递不畅、资源无法共享。</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部门间沟通不畅</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组织结构层级过多，决策过程繁琐，导致决策效率低下，错失市场机遇。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决策效率低下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资源分配不均，部分部门资源过剩，部分部门资源不足，影响整体运营效率。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资源配置不合理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组织结构存在的问题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母子公司控制方案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https://d.book118.com/356002144003010054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2024-09-20T22:49:21.731</cp:lastPrinted>
  <dcterms:created xsi:type="dcterms:W3CDTF">2024-09-20T14:49:21Z</dcterms:created>
  <dcterms:modified xsi:type="dcterms:W3CDTF">2024-09-20T14:49:23Z</dcterms:modified>
</cp:coreProperties>
</file>