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BB1A6-DC2D-4016-BDB9-053E41AE9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4996C-F92A-4DB8-9A72-B2DC9E75A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EE58A-3370-4BA2-AD63-7FA3B5554E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51C7DD-0D3F-4701-94EA-71DF38D80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18E507-4F8F-45DA-BB6C-26A74E918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0DB83A-E36C-41E0-A030-61CA275B9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9CFD3E-B52B-4B2B-9622-4EE4DCBBC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A9821-1C23-4F78-B864-195BA7D37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DCC228-A899-485A-8B49-8F98D1090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3B496C-CAB9-4927-A059-35F509D2E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38C96D-DB2E-4823-A25E-16F85493D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6003155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护理风险及防范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常见护理风险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护理风险防范措施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护理风险管理案例分析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护理风险是指在护理过程中可能出现的各种不安全事件，包括患者伤害、疾病恶化、并发症等。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根据来源不同，护理风险可分为内部风险和外部风险，内部风险包括护理人员技能不足、护理流程不合理等，外部风险包括患者自身疾病状况、医疗设备故障等。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患者安全威胁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医院声誉受损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722" r="272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护理风险的危害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护理风险可能导致患者受到伤害或死亡，如输液反应、药物错发等。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护理风险可能导致患者家属对医疗服务的质疑和不信任，进而引发医疗纠纷。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护理风险的发生可能影响医院声誉，降低患者对医院的信任度。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护理人员素质参差不齐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护理流程不合理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医疗设备维护不当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患者自身因素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护理风险的成因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不同护理人员的技能水平、工作态度和责任心存在差异，可能导致护理风险的发生。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护理流程的缺陷或不规范可能导致护理操作失误或延误，进而引发护理风险。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医疗设备故障或维护不当可能影响护理工作的正常进行，增加护理风险的发生率。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患者自身疾病状况、年龄、认知能力等因素也可能导致护理风险的发生。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常见护理风险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护理人员应定期评估患者情况，确保环境安全，提供必要的防护措施。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患者跌倒、坠床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患者走失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患者压疮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加强患者及家属的教育，确保患者不离开医院范围，设置寻人系统等措施。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定期翻身、减压，保持皮肤清洁干燥，加强营养支持。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护士在操作中可能接触到患者的血液、体液等，应采取防护措施，如戴手套、口罩等。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长时间弯腰、负重可能导致护士腰部、背部等部位损伤，应合理安排工作班次，进行适当的锻炼。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肌肉骨骼损伤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458" r="114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高强度的工作、紧张的医疗环境可能对护士的心理健康造成影响，应关注护士的心理健康，提供心理支持。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精神压力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护士职业风险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定期对医疗设备进行检查、维护、保养，确保设备正常运行。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8008" r="80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加强医护人员设备操作培训，确保正确使用设备。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设备操作不当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及时上报设备故障，对存在安全隐患的设备进行维修或更换。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设备安全隐患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82" r="38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899" b="108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746" r="74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药物使用风险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用药错误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严格执行查对制度，确保药物使用正确。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过敏反应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了解患者过敏史，用药前进行皮试，用药后观察患者反应。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药物配伍禁忌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加强药物配伍禁忌知识的学习，避免不合理用药。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耐药菌感染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合理使用抗生素，减少耐药菌的产生。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交叉感染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严格执行手卫生规范，加强空气、物表、地面的消毒工作。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职业暴露感染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对职业暴露后进行及时处理，上报并进行追踪。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感染防控风险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护理风险防范措施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建立风险评估机制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制定风险评估表，对每位患者进行入院评估，识别潜在的护理风险。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鼓励上报不良事件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建立不良事件上报制度，鼓励护士积极上报护理不良事件，及时分析原因并采取改进措施。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定期开展护理安全培训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组织护士参加护理安全培训课程，提高其对护理风险的认知和应对能力。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744" r="12744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提高护士风险意识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https://d.book118.com/356003155015010100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2024-09-23T22:39:36.590</cp:lastPrinted>
  <dcterms:created xsi:type="dcterms:W3CDTF">2024-09-23T14:39:36Z</dcterms:created>
  <dcterms:modified xsi:type="dcterms:W3CDTF">2024-09-23T14:39:38Z</dcterms:modified>
</cp:coreProperties>
</file>