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E238E-5074-4E2F-A606-F892F7DB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7B2C7-859D-41C7-94E5-3469BD47E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40FE1-B167-445A-8E5B-F4AF1ED1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C74E3-E132-48E1-ADCD-07A2C2039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29EC6-2FF4-4A68-8E45-0D75BAC8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3A153-068C-4536-842D-108CAFBE5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1B867-6A26-4454-ADE7-6285E546E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785A8-7B71-4279-A544-35740583B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686E5-B38F-4D08-AB15-C81952F10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07BCA-CD01-4243-BCBD-D2707AEC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8127E-512D-4797-A257-FF191C71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032320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直播间活动策划中的用户关怀与情感营销策略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用户关怀在直播间活动中的重要性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情感营销在直播间活动中的应用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直播间用户关怀的具体措施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直播间情感营销的实践方法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用户关怀与情感营销的结合策略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评估与优化直播间活动的用户关怀与情感营销效果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用户关怀在直播间活动中的重要性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通过设计有趣的互动环节，如抽奖、答题等，吸引用户积极参与，提升用户在直播间中的停留时间和参与度。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根据用户的喜好和需求，提供个性化的服务和推荐，让用户感受到被关注和重视，从而增强用户的黏性。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对用户的问题和建议给予及时反馈和处理，让用户感受到被关注和尊重，提高用户的满意度和忠诚度。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提升用户参与度和黏性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塑造品牌形象与口碑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传递品牌价值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通过直播间活动，传递品牌的核心价值和理念，让用户对品牌有更深入的了解和认知，提升品牌在用户心中的形象。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用户口碑传播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通过提供优质的产品和服务，让用户满意并愿意向他人推荐，形成口碑传播，为品牌树立良好的形象。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社会责任体现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通过参与公益活动、环保行动等，展示品牌的社会责任感和担当，提升用户对品牌的好感度和信任度。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在直播间中推出限时秒杀、优惠券等促销活动，刺激用户的购买欲望，促进用户消费。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优惠活动设计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产品展示与推荐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跨平台引流与转化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通过直播展示产品的特点和优势，为用户提供购买建议和使用指南，引导用户做出购买决策。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将直播间的流量引导至电商平台、社交媒体等渠道，实现跨平台转化和销售提升。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促进用户消费与转化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情感营销在直播间活动中的应用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讲述感人故事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分享主播或嘉宾的真实经历、感人故事，引发受众情感共鸣，提高受众对直播间的信任度和好感度。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打造共同话题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通过调查了解目标受众的兴趣爱好、生活经历等，策划与受众息息相关的主题，让受众在直播间找到归属感。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营造怀旧氛围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利用经典歌曲、影视作品等元素，勾起受众的怀旧情怀，增强情感共鸣。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传递积极向上的价值观和正能量，鼓励受众勇敢面对挑战和困难，激发内在动力。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设立激励机制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通过设立积分、勋章、排名等激励机制，激发受众的竞争意识和参与热情。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对受众在直播间的互动行为给予及时反馈和认可，如点赞、感谢等，让受众感受到被重视和尊重。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情感激励策略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借助音乐与画面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运用符合主题的音乐和画面元素，营造相应的情感氛围，引导受众进入预定情境。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语言表达与肢体动作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主播或嘉宾通过生动的语言表达和肢体动作传递情感，感染并带动受众的情绪。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利用社交媒体传播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将直播间精彩瞬间和感人故事通过社交媒体进行传播，扩大情感营销的影响力。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情感传递策略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直播间用户关怀的具体措施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根据节日、季节或热门话题，策划相应的主题互动活动，如节日祝福、话题讨论等，激发用户的参与热情。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举办主题互动活动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在直播过程中设立幸运抽奖环节，为观众提供赢取奖品的机会，增加用户的期待感和参与度。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设立幸运抽奖环节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鼓励用户在直播间展示自己的才艺，如唱歌、跳舞、讲故事等，打造轻松愉悦的直播氛围。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开展才艺展示活动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定期举办互动活动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在直播过程中，主播应关注弹幕和评论区的用户提问，及时回答和解决问题，提升用户满意度。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及时响应用户提问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通过调查问卷、私信等方式收集用户对直播内容和活动的反馈意见，及时调整策略以满足用户需求。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了解用户的心理需求，如情感寄托、社交需求等，在直播过程中给予关怀和支持，增强用户的归属感和忠诚度。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关注用户心理需求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关注用户需求与反馈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https://d.book118.com/356003232025010043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2024-09-10T23:08:45.825</cp:lastPrinted>
  <dcterms:created xsi:type="dcterms:W3CDTF">2024-09-10T15:08:45Z</dcterms:created>
  <dcterms:modified xsi:type="dcterms:W3CDTF">2024-09-10T15:08:48Z</dcterms:modified>
</cp:coreProperties>
</file>