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7432D-2777-45D0-ACC5-FAC0B0F8E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449DF-CD42-4D69-9340-2AD9D81A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699D9-6B00-4D8B-903B-1ED8818AF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278AC-AFAF-446E-88AE-59940DDB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546FC-3C80-4772-8942-03EFA1F3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4A623-588E-42FC-9338-9DD79B59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90C9F-5A8D-4E67-93CB-1C0F05329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56C26-F912-4995-BF6C-D4DA178A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77E22-73F3-4E9F-AA49-C260AB09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981AB-0950-48B6-B6CA-8BAEAE34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866E0-4280-4937-9501-CCF1E989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4213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驾驶员认知心理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驾驶员情绪与情感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驾驶员意志品质与安全意识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驾驶员心理应激与应对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驾驶员心理健康与辅导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驾驶员需要具备敏锐的视觉、听觉和触觉等感知能力，以便准确感知交通环境中的各种信息。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驾驶员需要具备快速、准确的反应能力，以便在紧急情况下迅速做出判断和应对。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驾驶员需要保持高度集中的注意力，时刻关注道路、车辆和行人等交通要素的变化。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驾驶员需要保持情绪稳定，不受外界因素的干扰，以确保行车安全。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875" r="10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长时间驾驶容易导致驾驶员疲劳，降低其反应速度和判断力，增加事故风险。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药物和酒精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路怒症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家庭、工作等方面的压力容易使驾驶员产生情绪波动，影响其驾驶表现。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某些药物和酒精会影响驾驶员的神经系统和判断能力，增加事故风险。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遇到交通拥堵、不文明驾驶等行为时，驾驶员容易产生愤怒情绪，导致冲动驾驶和危险行为。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34" r="4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驾驶员心理与交通安全关系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心理因素与事故风险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研究表明，心理因素对交通事故的发生具有重要影响。焦虑、愤怒等负面情绪以及疲劳驾驶都会增加事故风险。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心理干预与交通安全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针对驾驶员的心理干预措施，如情绪管理培训、压力缓解技巧等，有助于提高驾驶员的心理素质和交通安全水平。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安全文化与心理建设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通过加强安全文化建设和心理建设，提高驾驶员的安全意识和心理素质，有助于减少交通事故的发生。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驾驶员认知心理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驾驶员主要依靠视觉来感知交通环境，包括道路、车辆、行人等。视觉感知受到光线、颜色、对比度等因素的影响。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视觉感知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听觉在驾驶中起到辅助作用，帮助驾驶员感知其他车辆的喇叭声、紧急车辆的警报声等。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听觉感知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驾驶员通过触觉感知方向盘、油门、刹车等操纵装置的反馈，以及车辆振动、座椅舒适度等。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触觉感知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这些感知觉帮助驾驶员感知自身和车辆的平衡状态，以及加速度、减速度等运动变化。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平衡觉与运动觉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驾驶员感知觉特点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驾驶员注意力分配与集中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选择性注意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驾驶员需要在复杂的交通环境中选择性地关注重要信息，如前方路况、交通信号等。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持续性注意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在长时间驾驶中，驾驶员需要保持持续的注意力，避免疲劳和分心。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分配性注意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驾驶员需要合理分配注意力，同时关注多个任务，如观察后视镜、操作音响等。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注意力转移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驾驶员需要根据交通情况的变化，灵活转移注意力，如从前方路况转移到侧方车辆等。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驾驶员通过视觉、听觉等感知觉接收交通环境中的信息。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信息接收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驾驶员对接收到的信息进行加工处理，识别交通标志、判断车辆距离和速度等。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根据处理后的信息，驾驶员制定相应的驾驶决策，如加速、减速、变道等。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驾驶员通过操作方向盘、油门、刹车等执行决策，控制车辆行驶。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执行决策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驾驶员信息处理与决策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驾驶员情绪与情感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表现为愉悦、兴奋、满意等，有利于驾驶任务的完成。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表现为愤怒、焦虑、沮丧等，容易影响驾驶安全。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在紧急情况下产生的紧张、恐惧等情绪，需要驾驶员及时调节。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驾驶员情绪类型及表现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情感影响注意力分配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不同情感状态下，驾驶员对道路信息的关注程度和注意力分配会有所不同。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情感影响决策判断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情感状态会影响驾驶员对风险的评估和决策判断的准确性。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情感影响操作行为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情感波动可能导致驾驶员操作失误或采取过激行为。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驾驶员情感对驾驶行为影响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https://d.book118.com/356004213034010052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2024-09-18T10:01:06.410</cp:lastPrinted>
  <dcterms:created xsi:type="dcterms:W3CDTF">2024-09-18T02:01:06Z</dcterms:created>
  <dcterms:modified xsi:type="dcterms:W3CDTF">2024-09-18T02:01:08Z</dcterms:modified>
</cp:coreProperties>
</file>