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B077A-F7B8-49B6-BFE5-3CDE8A2E4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217AA-AE2B-44DD-AA25-E358357DE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669F9-DA25-4729-AE7E-C7FAD14CD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1736A-9F9B-4E65-BF3E-63A197816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9772B3-9B0C-494E-B1AF-A3A7601EC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DD1322-7EEA-4B6A-B9E1-CAC08AF9E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F31D02-A425-4CB4-AEFE-AF7EA60A9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373F4-E8AE-411D-ACC7-DD245A1BB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5D6A8-EFAC-4A12-9E14-1EE5C1129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C821A-2AE3-4980-B7CD-9717BB8A3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C7B41-9DE6-4961-80DE-37A4F74D3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10232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麻醉牙齿护理方案详解\n## 1.麻醉牙齿护理的基本概念与重要性\n### 1.1麻醉牙齿护理的定义与目的\n### 1.2麻醉牙齿护理的重要性及原因\n### 1.3麻醉牙齿护理的适应人群与禁忌\n## 2.麻醉牙齿护理的步骤与方法\n### 2.1麻醉牙齿护理前的准备工作\n### 2.2麻醉牙齿护理的具体操作步骤\n### 2.3麻醉牙齿护理后的注意事项\n## 3.麻醉牙齿护理可能遇到的问题与风险\n### 3.1麻醉牙齿护理过程中可能出现的并发症\n### 3.2麻醉牙齿护理对患者的潜在风险\n### 3.3如何预防和应对麻醉牙齿护理过程中出现的问题\n## 4.麻醉牙齿护理与其他牙齿护理方法的比较\n### 4.1麻醉牙齿护理与传统牙齿护理的比较\n### 4.2麻醉牙齿护理与无痛牙齿护理的比较\n### 4.3麻醉牙齿护理在各种牙齿问题中的应用\n## 5.麻醉牙齿护理的案例分析\n### 5.1麻醉牙齿护理成功案例分析\n### 5.2麻醉牙齿护理失败案例分析\n### 5.3从案例分析中学习的经验与教训\n## 6.麻醉牙齿护理的未来发展趋势与挑战\n### 6.1麻醉牙齿护理技术的创新与发展\n### 6.2麻醉牙齿护理行业的规范化与标准化\n### 6.3麻醉牙齿护理未来面临的挑战与机遇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麻醉牙齿护理方案详解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麻醉牙齿护理的基本概念与重要性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通过药物暂时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使患者在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状态下接受牙齿治疗</a:t>
                </a:r>
                <a:endParaRPr/>
              </a:p>
            </p:txBody>
          </p:sp>
          <p:sp>
            <p:nvSpPr>
              <p:cNvPr id="23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麻醉牙齿护理是一种在局部麻醉下进行的牙齿治疗方法</a:t>
                </a:r>
                <a:endParaRPr/>
              </a:p>
            </p:txBody>
          </p:sp>
          <p:sp>
            <p:nvSpPr>
              <p:cNvPr id="23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减轻患者在治疗过程中的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提高患者对牙齿治疗的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接受度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有助于医生进行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更精细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更彻底的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</a:t>
                </a:r>
                <a:endParaRPr/>
              </a:p>
            </p:txBody>
          </p:sp>
          <p:sp>
            <p:nvSpPr>
              <p:cNvPr id="24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麻醉牙齿护理的主要目的是提高患者舒适度</a:t>
                </a:r>
                <a:endParaRPr/>
              </a:p>
            </p:txBody>
          </p:sp>
          <p:sp>
            <p:nvSpPr>
              <p:cNvPr id="24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麻醉牙齿护理的定义与目的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麻醉牙齿护理对于特殊人群具有重要意义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疼痛敏感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麻醉牙齿护理有助于提高治疗效果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减少患者在治疗过程中的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使医生能够进行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更精细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更彻底的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的风险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麻醉牙齿护理的重要性及原因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麻醉牙齿护理的适应人群与禁忌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适应人群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对疼痛敏感的患者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有心理障碍的患者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无法配合治疗的患者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禁忌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对麻醉药物过敏的患者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有严重心血管疾病、肺部疾病、肝肾功能不全等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禁忌症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孕妇和哺乳期妇女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麻醉牙齿护理的步骤与方法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</a:t>
                </a:r>
                <a:endParaRPr/>
              </a:p>
            </p:txBody>
          </p:sp>
          <p:sp>
            <p:nvSpPr>
              <p:cNvPr id="28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药物过敏史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</p:grpSp>
        <p:grpSp>
          <p:nvGrpSpPr>
            <p:cNvPr id="28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麻药选择</a:t>
                </a:r>
                <a:endParaRPr/>
              </a:p>
            </p:txBody>
          </p:sp>
          <p:sp>
            <p:nvSpPr>
              <p:cNvPr id="2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根据患者的病情和治疗需求选择合适的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剂量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副作用</a:t>
                </a:r>
                <a:endParaRPr/>
              </a:p>
            </p:txBody>
          </p:sp>
        </p:grpSp>
        <p:grpSp>
          <p:nvGrpSpPr>
            <p:cNvPr id="28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器械准备</a:t>
                </a:r>
                <a:endParaRPr/>
              </a:p>
            </p:txBody>
          </p:sp>
          <p:sp>
            <p:nvSpPr>
              <p:cNvPr id="29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麻醉器械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牙科治疗器械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确保器械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消毒合格</a:t>
                </a:r>
                <a:endParaRPr/>
              </a:p>
            </p:txBody>
          </p: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麻醉牙齿护理前的准备工作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麻醉前处理</a:t>
                </a:r>
                <a:endParaRPr/>
              </a:p>
            </p:txBody>
          </p:sp>
          <p:sp>
            <p:nvSpPr>
              <p:cNvPr id="29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，减轻紧张情绪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在患者口腔内涂抹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起效时间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</a:t>
                </a:r>
                <a:endParaRPr/>
              </a:p>
            </p:txBody>
          </p:sp>
        </p:grpSp>
        <p:grpSp>
          <p:nvGrpSpPr>
            <p:cNvPr id="29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麻醉下治疗</a:t>
                </a:r>
                <a:endParaRPr/>
              </a:p>
            </p:txBody>
          </p:sp>
          <p:sp>
            <p:nvSpPr>
              <p:cNvPr id="30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在麻醉状态下进行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根据治疗需要调整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麻醉药物剂量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麻醉反应</a:t>
                </a:r>
                <a:endParaRPr/>
              </a:p>
            </p:txBody>
          </p:sp>
        </p:grpSp>
        <p:grpSp>
          <p:nvGrpSpPr>
            <p:cNvPr id="30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治疗后处理</a:t>
                </a:r>
                <a:endParaRPr/>
              </a:p>
            </p:txBody>
          </p:sp>
          <p:sp>
            <p:nvSpPr>
              <p:cNvPr id="3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治疗结束后进行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麻醉复苏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</p:grpSp>
      </p:grpSp>
      <p:pic>
        <p:nvPicPr>
          <p:cNvPr id="30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麻醉牙齿护理的具体操作步骤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观察患者恢复情况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意识状态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舒适度</a:t>
                </a:r>
                <a:endParaRPr/>
              </a:p>
            </p:txBody>
          </p:sp>
          <p:sp>
            <p:nvSpPr>
              <p:cNvPr id="31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术后指导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术后用药指导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提醒患者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复诊时间</a:t>
                </a:r>
                <a:endParaRPr/>
              </a:p>
            </p:txBody>
          </p:sp>
          <p:sp>
            <p:nvSpPr>
              <p:cNvPr id="31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麻醉并发症处理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如出现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，及时进行处理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如有需要，进行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抢救措施</a:t>
                </a:r>
                <a:endParaRPr/>
              </a:p>
            </p:txBody>
          </p:sp>
          <p:sp>
            <p:nvSpPr>
              <p:cNvPr id="32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麻醉牙齿护理后的注意事项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麻醉牙齿护理可能遇到的问题与风险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麻醉药物过敏反应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循环衰竭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需立即停止麻醉药物使用，进行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抗过敏治疗</a:t>
                </a:r>
                <a:endParaRPr/>
              </a:p>
            </p:txBody>
          </p:sp>
          <p:sp>
            <p:nvSpPr>
              <p:cNvPr id="1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麻醉药物过量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呼吸抑制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循环衰竭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需立即进行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抢救措施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，如人工呼吸、心脏按压等</a:t>
                </a:r>
                <a:endParaRPr/>
              </a:p>
            </p:txBody>
          </p:sp>
          <p:sp>
            <p:nvSpPr>
              <p:cNvPr id="1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麻醉期间误吸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呛咳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需立即进行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呼吸道清理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，如吸痰、气管插管等</a:t>
                </a:r>
                <a:endParaRPr/>
              </a:p>
            </p:txBody>
          </p:sp>
          <p:sp>
            <p:nvSpPr>
              <p:cNvPr id="2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麻醉牙齿护理过程中可能出现的并发症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麻醉药物可能导致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血压下降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需密切观察患者的生命体征，进行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</a:t>
                </a:r>
                <a:endParaRPr/>
              </a:p>
            </p:txBody>
          </p:sp>
          <p:sp>
            <p:nvSpPr>
              <p:cNvPr id="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心血管系统风险</a:t>
                </a:r>
                <a:endParaRPr/>
              </a:p>
            </p:txBody>
          </p:sp>
        </p:grpSp>
        <p:grpSp>
          <p:nvGrpSpPr>
            <p:cNvPr id="3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麻醉药物可能导致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呼吸抑制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气道痉挛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需密切观察患者的呼吸情况，进行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</a:t>
                </a:r>
                <a:endParaRPr/>
              </a:p>
            </p:txBody>
          </p:sp>
          <p:sp>
            <p:nvSpPr>
              <p:cNvPr id="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呼吸系统风险</a:t>
                </a:r>
                <a:endParaRPr/>
              </a:p>
            </p:txBody>
          </p:sp>
        </p:grpSp>
        <p:grpSp>
          <p:nvGrpSpPr>
            <p:cNvPr id="3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麻醉药物可能导致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意识模糊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需密切观察患者的意识状态，进行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</a:t>
                </a:r>
                <a:endParaRPr/>
              </a:p>
            </p:txBody>
          </p:sp>
          <p:sp>
            <p:nvSpPr>
              <p:cNvPr id="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神经系统风险</a:t>
                </a:r>
                <a:endParaRPr/>
              </a:p>
            </p:txBody>
          </p:sp>
        </p:grpSp>
      </p:grpSp>
      <p:pic>
        <p:nvPicPr>
          <p:cNvPr id="3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麻醉牙齿护理对患者的潜在风险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如何预防和应对麻醉牙齿护理过程中出现的问题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45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药物过敏史</a:t>
                </a:r>
                <a:endParaRPr/>
              </a:p>
            </p:txBody>
          </p:sp>
          <p:cxnSp>
            <p:nvCxnSpPr>
              <p:cNvPr id="4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0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5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，控制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剂量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用法</a:t>
                </a:r>
                <a:endParaRPr/>
              </a:p>
            </p:txBody>
          </p:sp>
        </p:grpSp>
        <p:grpSp>
          <p:nvGrpSpPr>
            <p:cNvPr id="55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58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，及时处理问题</a:t>
                </a:r>
                <a:endParaRPr/>
              </a:p>
            </p:txBody>
          </p:sp>
        </p:grpSp>
        <p:grpSp>
          <p:nvGrpSpPr>
            <p:cNvPr id="60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61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63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医务人员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应急处理能力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https://d.book118.com/356010232055010051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麻醉牙齿护理方案详解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2024-09-17T01:24:13.615</cp:lastPrinted>
  <dcterms:created xsi:type="dcterms:W3CDTF">2024-09-16T17:24:13Z</dcterms:created>
  <dcterms:modified xsi:type="dcterms:W3CDTF">2024-09-16T17:24:15Z</dcterms:modified>
</cp:coreProperties>
</file>