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84FB5-FD86-4A14-9193-95E5D590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D4373-AEA2-4DAF-9D30-37259B9B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6C37E-83AE-48FC-A603-9424ACDD2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21B2A-064B-4079-A0CC-55397744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103968-8326-4523-97EE-492711751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FBA26-7DBC-4B34-BB65-E77F5E88C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EDB9B-9871-40D0-B093-CC32A434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49D96-D90A-433F-BFF6-4718EF352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71793-3482-447B-96F7-DCBCE024E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36462-7DB5-4070-912A-907938B8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1C4E5-3587-4D23-B2A1-E775CD961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image" Target="../media/image3.png" /><Relationship Id="rId6" Type="http://schemas.openxmlformats.org/officeDocument/2006/relationships/tags" Target="../tags/tag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68.xml" /><Relationship Id="rId4" Type="http://schemas.openxmlformats.org/officeDocument/2006/relationships/tags" Target="../tags/tag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70.xml" /><Relationship Id="rId4" Type="http://schemas.openxmlformats.org/officeDocument/2006/relationships/tags" Target="../tags/tag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72.xml" /><Relationship Id="rId4" Type="http://schemas.openxmlformats.org/officeDocument/2006/relationships/tags" Target="../tags/tag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74.xml" /><Relationship Id="rId4" Type="http://schemas.openxmlformats.org/officeDocument/2006/relationships/tags" Target="../tags/tag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76.xml" /><Relationship Id="rId4" Type="http://schemas.openxmlformats.org/officeDocument/2006/relationships/tags" Target="../tags/tag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78.xml" /><Relationship Id="rId4" Type="http://schemas.openxmlformats.org/officeDocument/2006/relationships/tags" Target="../tags/tag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82.xml" /><Relationship Id="rId4" Type="http://schemas.openxmlformats.org/officeDocument/2006/relationships/tags" Target="../tags/tag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12124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100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635"/>
            <a:ext cx="12192635" cy="67887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pPr marL="0" indent="0">
              <a:lnSpc>
                <a:spcPct val="150000"/>
              </a:lnSpc>
            </a:pPr>
            <a:r>
              <a:rPr lang="en-US" altLang="zh-CN"/>
              <a:t>2025</a:t>
            </a:r>
            <a:r>
              <a:rPr lang="zh-CN" altLang="en-US"/>
              <a:t>届高考语文作文预测：</a:t>
            </a:r>
            <a:br>
              <a:rPr lang="zh-CN" altLang="en-US"/>
            </a:br>
            <a:r>
              <a:rPr lang="zh-CN" altLang="en-US"/>
              <a:t>人生与做菜</a:t>
            </a:r>
            <a:endParaRPr lang="zh-CN" alt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414000" y="106045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5" name="副标题 4"/>
          <p:cNvSpPr/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8130" y="220980"/>
            <a:ext cx="11481435" cy="6028690"/>
          </a:xfrm>
        </p:spPr>
        <p:txBody>
          <a:bodyPr>
            <a:noAutofit/>
          </a:bodyPr>
          <a:lstStyle/>
          <a:p>
            <a:r>
              <a:rPr lang="zh-CN" altLang="en-US" sz="2800" b="1">
                <a:solidFill>
                  <a:schemeClr val="tx1"/>
                </a:solidFill>
              </a:rPr>
              <a:t>阅读下面的材料，根据要求写作。</a:t>
            </a:r>
            <a:endParaRPr lang="zh-CN" altLang="en-US" sz="2800" b="1">
              <a:solidFill>
                <a:schemeClr val="tx1"/>
              </a:solidFill>
            </a:endParaRPr>
          </a:p>
          <a:p>
            <a:endParaRPr lang="zh-CN" altLang="en-US" sz="2800" b="1">
              <a:solidFill>
                <a:schemeClr val="tx1"/>
              </a:solidFill>
            </a:endParaRPr>
          </a:p>
          <a:p>
            <a:r>
              <a:rPr lang="zh-CN" altLang="en-US" sz="2800" b="1">
                <a:solidFill>
                  <a:schemeClr val="tx1"/>
                </a:solidFill>
              </a:rPr>
              <a:t>有人说，人生不像做菜，不能等所有材料都准备好才下锅；</a:t>
            </a:r>
            <a:endParaRPr lang="zh-CN" altLang="en-US" sz="2800" b="1">
              <a:solidFill>
                <a:schemeClr val="tx1"/>
              </a:solidFill>
            </a:endParaRPr>
          </a:p>
          <a:p>
            <a:r>
              <a:rPr lang="zh-CN" altLang="en-US" sz="2800" b="1">
                <a:solidFill>
                  <a:schemeClr val="tx1"/>
                </a:solidFill>
              </a:rPr>
              <a:t>也有人说，应该做足准备再开始。对此，你怎么看？请写一篇文章，谈谈你的思考。</a:t>
            </a:r>
            <a:endParaRPr lang="zh-CN" altLang="en-US" sz="2800" b="1">
              <a:solidFill>
                <a:schemeClr val="tx1"/>
              </a:solidFill>
            </a:endParaRPr>
          </a:p>
          <a:p>
            <a:r>
              <a:rPr lang="zh-CN" altLang="en-US" sz="2800" b="1">
                <a:solidFill>
                  <a:schemeClr val="tx1"/>
                </a:solidFill>
              </a:rPr>
              <a:t>要求：选准角度，确定立意，自拟标题；不要套作，不得抄袭；不得泄露个人信息；不少于800字。</a:t>
            </a:r>
            <a:endParaRPr lang="zh-CN" altLang="en-US" sz="28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32435" y="220980"/>
            <a:ext cx="11327130" cy="6028690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【审题】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矛盾处：人生没办法做好准备VS人生应该做足准备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人生没办法做好准备：人生处处充满了意外，我们应该及时行动。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人生应该做足准备：做好准备再出发是取得成功的条件之一。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【立意】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示例：人生不是做菜，每一步都仔细斟酌，按部就班，或许过程中的变化和结果不是我们能预见和把控的，但是我们可以“准备”自己面对一切可能发生的意外的能力，步履不停，在行动中遇见惊喜。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【重点】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1、为什么不能等所有材料都准备好才下锅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2、我们可以什么都不准备的去做菜，去行动吗？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3、凡事都要等到百分之百准备好再去行动的弊端？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220980"/>
            <a:ext cx="10914380" cy="60286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作文素材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1.奥尔·布尔这位杰出的小提琴家，多年以来一直坚持不懈地练习拉琴。但是他始终默默无闻，不为大众所知。一次，当这个来自挪威的年轻乐手正在演奏的时候，著名女歌手玛丽·布朗恰巧从窗外经过。奥尔·布尔的演奏使她如醉如痴，她从来没有想到小提琴能够演奏出如此优美动人的音乐，她赶紧询问了这个不知名乐手的姓名。随后不久，在一次影响力极大的演出中，由于她突然与剧场经理发生了分歧，不得不临时取消了自己的节目。在安排什么人到前台去救场时，她想到了奥尔·布尔。面对聚集起来的大批观众，奥尔·布尔演奏了一个多小时，就是这一个多小时，使奥尔·布尔登上了世界音乐殿堂的巅峰。对于奥尔·布尔而言，那一个小时便是机遇，只不过，他早已为此做好了准备。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220980"/>
            <a:ext cx="10914380" cy="60286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作文素材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2.1928年，一家化学公司试验室的一位普通工作人员，不经意——也许是个过失——让一个烧锅始终开着过了一个周末。星期一早晨，主任化学师发现烧锅中凝结的材料可以拉出纤维。这是个令人振奋的发现。后来，在此基础上，他们终于找到了制造尼龙的办法。这家公司就是目前世界上最大的化学公司——杜邦化学公司。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220980"/>
            <a:ext cx="10914380" cy="60286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作文素材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3.19世纪的法国后印象主义画家塞尚在生前的大多数时间里，其艺术创作不仅被早期的印象派排斥，不为巴黎公众所理解和接受，甚至本人还被挚友左拉写进了作品，被塑造成一个彻底的失败者。但他并没有被这些质疑和嘲讽压垮，他怀揣着自己的坚持，从孤独中汲取力量，努力培植出艺术的花朵，一生从未让步。最终，正是对孤独的坚守，使他改变了整个西方艺术的历史进程。</a:t>
            </a:r>
            <a:endParaRPr lang="zh-CN" altLang="en-US" sz="2400" b="1">
              <a:solidFill>
                <a:schemeClr val="tx1"/>
              </a:solidFill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1852年，塞尚与左拉一同进入法国南部普罗旺斯地区艾克斯的包蓬中学。他们志趣相投，很快结为伙伴，后来两人都来到了巴黎，一个从文，一个事画。19世纪60年代到70年代，巴黎的画家们十分活跃。在左拉家中，常常举行“星期四聚会”。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7175" y="220980"/>
            <a:ext cx="11502390" cy="60286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作文素材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r>
              <a:rPr lang="zh-CN" altLang="en-US" sz="2400" b="1">
                <a:solidFill>
                  <a:schemeClr val="tx1"/>
                </a:solidFill>
                <a:sym typeface="+mn-ea"/>
              </a:rPr>
              <a:t>塞尚通过左拉结识了马奈、莫奈、雷诺阿等一大群画家，这些画家正酝酿着绘画史上的一场艺术大潮——“自然主义绘画”。虽然塞尚也是这场运动的一员，但他无法融入这个群体。实际上，塞尚是埋藏在早期印象派中的一个叛逆。</a:t>
            </a:r>
            <a:endParaRPr lang="zh-CN" altLang="en-US" sz="2400" b="1">
              <a:solidFill>
                <a:schemeClr val="tx1"/>
              </a:solidFill>
              <a:sym typeface="+mn-ea"/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在印象主义一开始，他独特的画风就与大家风马牛不相及。因此，前期的印象主义运动无法接受塞尚，当时巴黎的报刊对塞尚的讥讽、嘲弄也到达了高潮。于是他给人们的印象，是一个彻头彻尾的失败者。而在此时，左拉在那部系列小说《卢贡·马卡尔家族》之一的《杰作》中，把塞尚写成一个名叫克劳德·兰蒂尔的人物。这个人物是一位固执己见、终生失意而无可救药的画家，最后走投无路自杀。左拉毫不避讳“克劳德·兰蒂尔”的一部分原型是塞尚。塞尚得知后，缄默无语。左拉用小说证实了塞尚的失败与无望，这使塞尚背负巨大的压力，孤立无援，自我怀疑阵阵袭来，却只能从自己身上汲取力量。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220980"/>
            <a:ext cx="10914380" cy="60286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作文素材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塞尚说过：“如果世界只有一个画家存在，那个画家就是我。”历史证明塞尚最终是成功的。从1895年开始，塞尚逐渐被巴黎艺术界认可。一方面在于他绘画个性成熟后产生的巨大魅力，另一方面则因为人们对前期印象主义的审美疲劳。塞尚的魅力，不仅在于他从构图到笔触上，那种独特又神奇的对角线结构，还有他的画面——在现实与幻想，写实与抽象，真实与虚幻之间.存在着强大的张力。这是前期印象主义所没有的。人们终于明白，塞尚是一个艺术的先觉者。但先觉者在他坎坷又漫长的历程中，总是饮尽了孤独的苦酒。但孤独并不是人生的不幸。它也通向精神的两极，一是绝望，一是无边的自由。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220980"/>
            <a:ext cx="10914380" cy="60286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作文素材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4.罗马尼亚文学家和哲学家齐奥朗生于罗马尼亚一个小乡村，大学毕业后，将近60年时间一直在巴黎隐居。他住在小旅馆里，极少参加社交活动，从不接受采访。在喧嚣的、充满功利和诱惑的20世纪，齐奥朗的存在无疑是一个奇迹。</a:t>
            </a:r>
            <a:endParaRPr lang="zh-CN" altLang="en-US" sz="2400" b="1">
              <a:solidFill>
                <a:schemeClr val="tx1"/>
              </a:solidFill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他在孤独中思考，在孤独中打量人生和宇宙，在孤独中奋笔疾书：《生存的诱惑》、《历史与乌托邦》等著作奠定了他的大师地位。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220980"/>
            <a:ext cx="10914380" cy="60286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作文素材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1.最明亮的欢乐火焰大概都是由意外的火花点燃的。人生道路上不时散发出芳香的花朵，也是从偶然落下的种子自然生长起来的。 ——尔·约翰逊</a:t>
            </a:r>
            <a:endParaRPr lang="zh-CN" altLang="en-US" sz="2400" b="1">
              <a:solidFill>
                <a:schemeClr val="tx1"/>
              </a:solidFill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2．著名作家张洁在她的散文里说到：“找到了水源却发现没有带上盛它的容器”。</a:t>
            </a:r>
            <a:endParaRPr lang="zh-CN" altLang="en-US" sz="2400" b="1">
              <a:solidFill>
                <a:schemeClr val="tx1"/>
              </a:solidFill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3. 我的大部分知识都是这样获得的：在寻找某个资料时意外的发现了另上的资料。——富兰克林</a:t>
            </a:r>
            <a:endParaRPr lang="zh-CN" altLang="en-US" sz="2400" b="1">
              <a:solidFill>
                <a:schemeClr val="tx1"/>
              </a:solidFill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4.不为明天做准备的人永远不会有未来。——卡耐基</a:t>
            </a:r>
            <a:endParaRPr lang="zh-CN" altLang="en-US" sz="2400" b="1">
              <a:solidFill>
                <a:schemeClr val="tx1"/>
              </a:solidFill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5.能前知其当然，事至不惧，而徐为之图。 ——苏轼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25425" y="220980"/>
            <a:ext cx="11534140" cy="602869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作文素材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6.奥尔·布尔这位杰出的小提琴家，多年以来一直坚持不懈地练习拉琴。但是他始终默默无闻，不为大众所知。一次，当这个来自挪威的年轻乐手正在演奏的时候，著名女歌手玛丽·布朗恰巧从窗外经过。奥尔·布尔的演奏使她如醉如痴，她从来没有想到小提琴能够演奏出如此优美动人的音乐，她赶紧询问了这个不知名乐手的姓名。随后不久，在一次影响力极大的演出中，由于她突然与剧场经理发生了分歧，不得不临时取消了自己的节目。在安排什么人到前台去救场时，她想到了奥尔·布尔。面对聚集起来的大批观众，奥尔·布尔演奏了一个多小时，就是这一个多小时，使奥尔·布尔登上了世界音乐殿堂的巅峰。对于奥尔·布尔而言，那一个小时便是机遇，只不过，他早已为此做好了准备。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1928年，一家化学公司试验室的一位普通工作人员，不经意——也许是个过失——让一个烧锅始终开着过了一个周末。星期一早晨，主任化学师发现烧锅中凝结的材料可以拉出纤维。这是个令人振奋的发现。后来，在此基础上，他们终于找到了制造尼龙的办法。这家公司就是目前世界上最大的化学公司——杜邦化学公司。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5" y="0"/>
            <a:ext cx="12059920" cy="6624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46380" y="220980"/>
            <a:ext cx="11945620" cy="602869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tx1"/>
                </a:solidFill>
                <a:highlight>
                  <a:srgbClr val="FFFF00"/>
                </a:highlight>
              </a:rPr>
              <a:t>【理论素材】</a:t>
            </a:r>
            <a:endParaRPr lang="zh-CN" altLang="en-US" sz="2400" b="1">
              <a:solidFill>
                <a:schemeClr val="tx1"/>
              </a:solidFill>
              <a:highlight>
                <a:srgbClr val="FFFF00"/>
              </a:highlight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1.最明亮的欢乐火焰大概都是由意外的火花点燃的。人生道路上不时散发出芳香的花朵，也是从偶然落下的种子自然生长起来的。——尔·约翰逊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2．著名作家张洁在她的散文里说到：“找到了水源却发现没有带上盛它的容器”。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3.不为明天做准备的人永远不会有未来。——卡耐基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4.能前知其当然，事至不惧，而徐为之图。——苏轼</a:t>
            </a:r>
            <a:endParaRPr lang="zh-CN" altLang="en-US" sz="2400" b="1">
              <a:solidFill>
                <a:schemeClr val="tx1"/>
              </a:solidFill>
            </a:endParaRPr>
          </a:p>
          <a:p>
            <a:pPr>
              <a:lnSpc>
                <a:spcPct val="100000"/>
              </a:lnSpc>
            </a:pPr>
            <a:r>
              <a:rPr lang="zh-CN" altLang="en-US" sz="2400" b="1">
                <a:solidFill>
                  <a:schemeClr val="tx1"/>
                </a:solidFill>
              </a:rPr>
              <a:t>5.在波普尔看来，社会改造存在两种方式：一种是整体主义的或乌托邦的社会工程，一种是渐进的社会工程。“渐进社会工程”理论是波普尔证伪主义科学哲学向政治哲学扩张的结果，他以“祛除不平等”和“最小痛苦”作为改造社会的价值原则，崇尚证伪、民主和审慎的手段，主张采用和平、试错、渐进的方法推动社会历史的演化。波普尔在论述渐进社会工程时，经常以之与马克思主义的社会工程做比较，旨在证明自身理论的科学性与超越性。通过对比波普尔与马克思的社会工程理论可以发现，二者在哲学前提、实现路径和价值旨归等方面存在明显差异。从马克思主义立场看，波普尔“渐进社会工程”理论的哲学基础、实现路径和价值追求具有一定的先验性、空想性和抽象性，难以在现实中实现。</a:t>
            </a:r>
            <a:endParaRPr lang="zh-CN" altLang="en-US" sz="2400" b="1">
              <a:solidFill>
                <a:schemeClr val="tx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https://d.book118.com/356012124045010103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custom202050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2025届高考语文作文预测：人生与做菜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2024-09-28T11:37:59.787</cp:lastPrinted>
  <dcterms:created xsi:type="dcterms:W3CDTF">2024-09-28T03:37:59Z</dcterms:created>
  <dcterms:modified xsi:type="dcterms:W3CDTF">2024-09-28T03:38:01Z</dcterms:modified>
</cp:coreProperties>
</file>