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FB547C-35C9-4393-A085-0B8B48A44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2849B1-C2EB-4D6E-AF90-B61EB91EB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D63446-4721-40F9-B111-DAAF55D49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89345B-9E0D-4428-8444-36BBDE659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AB3F59-9B6A-48C6-B32F-A18646B7D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96856B-CC3F-40AF-BEBC-1A9F7E986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1F32D8-EC12-4DD7-8700-D7B238035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FDC824-1CF1-416F-8038-F331C3E5F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40A29B-43CB-42E2-B14F-9463EAC82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A0CD4B-F0A3-4BFA-BEF3-EE906ECD4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829D77-FE16-400E-9CAD-FF9B3113B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6015043034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工作心理测试题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工作心理测试简介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工作心理测试的类型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工作心理测试题示例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工作心理测试结果解析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如何提高工作心理测试的准确性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工作心理测试简介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工作心理测试是一种评估个体心理特质、能力和倾向的工具，通常用于招聘、选拔和职业发展等场景。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通过测试来了解个体的性格特点、职业兴趣、能力水平等，为组织提供参考依据，帮助组织更好地匹配个体的能力和岗位需求。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常见的有性格测试、职业兴趣测试、能力测试等。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42" r="4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什么是工作心理测试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通过测试，筛选出符合岗位需求的优秀人才，提高招聘效率和准确性。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选拔人才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帮助个体了解自己的优势和不足，明确职业发展方向，制定合理的职业规划。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职业规划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根据测试结果，为个体提供针对性的培训和发展计划，提高个人和组织绩效。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培训发展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通过测试了解团队成员的性格特点和工作风格，促进团队成员之间的沟通和协作。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工作心理测试的目的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在招聘过程中，通过心理测试筛选出符合岗位需求的候选人。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招聘选拔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员工培训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绩效评估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团队建设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根据员工的心理特点和发展需求，制定个性化的培训计划。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通过心理测试了解员工的工作态度和价值观，为绩效评估提供参考依据。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通过心理测试了解团队成员的性格特点和沟通风格，促进团队成员之间的协作和沟通。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工作心理测试的应用场景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工作心理测试的类型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性格测试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性格测试旨在了解个人在处理问题、与他人交往和应对压力等方面的倾向性。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通过性格测试，可以评估个人在开放性、责任心、外向性、宜人性以及神经质等方面的性格特点，帮助了解其适合从事的工作类型和职业发展方向。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能力测试旨在评估个人在特定技能和能力方面的强弱。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能力测试通常涵盖逻辑推理、语言理解、数学分析、空间想象、记忆力等多个方面，以评估个人在特定领域内的专业能力和潜力。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能力测试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职业兴趣测试旨在了解个人对不同类型工作的偏好和兴趣。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通过职业兴趣测试，可以了解个人对特定行业、职位和活动的兴趣程度，从而帮助确定其职业发展方向和适合的工作岗位。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职业兴趣测试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价值观测试旨在了解个人在工作和生活中所重视的价值观和信念。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通过价值观测试，可以了解个人在工作环境中对公平、忠诚、团队合作、成就感等方面的重视程度，从而帮助确定其适合的工作环境和企业文化。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价值观测试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工作心理测试题示例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性格测试题示例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了解个人性格特点，判断是否适合特定工作岗位。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例如，你通常如何处理冲突？你更倾向于独立工作还是团队合作？你对自己的工作有何期望？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https://d.book118.com/356015043034010041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2024-09-07T23:45:00.563</cp:lastPrinted>
  <dcterms:created xsi:type="dcterms:W3CDTF">2024-09-07T15:45:00Z</dcterms:created>
  <dcterms:modified xsi:type="dcterms:W3CDTF">2024-09-07T15:45:02Z</dcterms:modified>
</cp:coreProperties>
</file>