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97CF5-2EE0-43BB-93DE-F9C3782B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4AF74-4646-4CA4-BA25-B1DD55F9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09C51-7CF6-4B89-86C8-A9D27177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8AA9D-EB57-4BB2-B553-5CEF767F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E91EC-AB7D-45E2-93EB-41BBE0DB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335BE-7CD3-49D5-9EF0-DB1DAA9E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46DCD-08C5-4D78-AD5A-15997C29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40AC9-35A7-4783-AB60-1011CC91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4D11-711D-41B5-9F91-53161DE6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0FF2-75CF-4113-A4BC-61F8DEBE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11CC-01D7-4588-B18B-D99A8F82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15231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心理健康散文经典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心理健康散文的特色与价值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经典心理健康散文选读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心理健康散文的影响与启示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0" r="30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心理健康不仅指没有心理疾病，更强调个体积极、正面的心理状态。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心理健康是指个体心理、情感和社交方面的良好状态，包括自我认知、情绪调节、适应能力、人际关系等方面。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4" b="17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心理健康直接影响个体的生活质量，良好的心理状态有助于提高幸福感、满足感和生活满意度。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心理健康有助于个体更好地应对压力和挑战，增强自我调节和适应能力。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心理健康问题在人群中普遍存在，包括焦虑、抑郁、压力、自卑等。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不同年龄、性别、职业的人群都可能面临心理健康问题，因此关注和解决心理健康问题具有重要意义。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心理健康散文的特色与价值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形式自由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心理健康散文不受严格的形式限制，可以灵活运用各种文学手法，表达方式多样。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情感真挚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心理健康散文注重表达作者内心的真实感受，情感真挚，容易引起读者的共鸣。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语言优美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心理健康散文的语言通常优美、流畅，富有诗意，能够给读者带来美的享受。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散文的特点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提升审美水平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心理健康散文的艺术性较强，通过阅读这类散文，可以提升读者的审美水平和文学素养。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心理健康散文通常传递积极向上的能量和态度，能够激励读者面对生活中的困难和挑战。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心理健康散文通过分享作者的内心体验和感悟，帮助读者更好地理解自己的心理状态，促进心理健康。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心理健康散文的价值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通过阅读心理健康散文，我们可以更好地理解他人的感受和处境，培养同理心和共情能力。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追求内心平衡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心理健康散文启示我们要追求内心的平衡和宁静，学会调节情绪和压力，保持积极乐观的心态。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关注内心世界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心理健康散文启示我们要关注自己的内心世界，了解自己的情感和需求，从而更好地处理人际关系和应对生活中的挑战。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心理健康散文的启示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经典心理健康散文选读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https://d.book118.com/356015231055010100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2024-09-24T07:36:35.065</cp:lastPrinted>
  <dcterms:created xsi:type="dcterms:W3CDTF">2024-09-23T23:36:35Z</dcterms:created>
  <dcterms:modified xsi:type="dcterms:W3CDTF">2024-09-23T23:36:36Z</dcterms:modified>
</cp:coreProperties>
</file>