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1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42462D8-832E-4C6B-9E0F-A8B027AB984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9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9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9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9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9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9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0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80801E-FF68-4790-B7C8-AAE0B7F60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8A6C0B-98CC-43C1-9C22-324C4B5E5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A8937-6EF3-4DA3-AA69-741E79C0C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E48D3E-5E59-4A31-BA64-72D5FA30F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F38528-0167-413A-A296-47B6A79D5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B66E0B-9BC0-4EAE-9F61-8D4212071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CBCFC0-CC57-46EB-867C-993A16EDD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6D0801-29E9-43BF-B4A6-06DC6C2B6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3EA27E-82C4-4EDD-ABF3-0FD0977E4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FC7B8E-F845-4584-9C7A-B7CD8F062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3F0153-9DAD-4766-BE49-1C7624661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139D599-FDCC-4ABD-9D21-4A0C9DE539E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A9F69BB-EB58-4488-A077-8AEC0027B46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020054041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产后尿潴留中医查房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7648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产后尿潴留的定义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产后尿潴留的诊断方法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产后尿潴留的中医治疗方法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产后尿潴留的康复护理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产后尿潴留的并发症与处理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产后尿潴留的定义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产后尿潴留的概念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产后尿潴留是指产妇在分娩后不能正常排尿或排尿困难的一种症状。由于分娩过程中会对盆腔神经、肌肉等组织造成一定程度的损伤，导致尿潴留的发生。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产后尿潴留的诊断方法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医生如何判断产后尿潴留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产后尿潴留的诊断方法包括询问病史及症状、完善体格检查以及通过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B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超、膀胱尿道造影等检查明确诊断。医生需要综合考虑患者的情况，进行全面的诊断，以便及时采取有效的治疗措施。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40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41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8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9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0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61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8046720" y="1557720"/>
            <a:ext cx="3318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与泌尿系统结石的鉴别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泌尿系统结石引起尿路梗阻，而产后尿潴留则是因为生理原因导致排尿障碍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4.title"/>
          <p:cNvSpPr/>
          <p:nvPr/>
        </p:nvSpPr>
        <p:spPr>
          <a:xfrm>
            <a:off x="8046720" y="4109040"/>
            <a:ext cx="3371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诊断误区及鉴别诊断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与尿道感染的区别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产后尿潴留往往由尿液排空困难引起，而尿道感染则主要表现为尿道炎症状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8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8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04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6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产后尿潴留的中医治疗方法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9" name="content.2.title"/>
          <p:cNvSpPr/>
          <p:nvPr/>
        </p:nvSpPr>
        <p:spPr>
          <a:xfrm>
            <a:off x="8392320" y="1557720"/>
            <a:ext cx="33303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拔罐手法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2.content"/>
          <p:cNvSpPr/>
          <p:nvPr/>
        </p:nvSpPr>
        <p:spPr>
          <a:xfrm>
            <a:off x="8392320" y="189108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调理气血运行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2" name="content.3.title"/>
          <p:cNvSpPr/>
          <p:nvPr/>
        </p:nvSpPr>
        <p:spPr>
          <a:xfrm>
            <a:off x="1094760" y="4120560"/>
            <a:ext cx="33022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艾炷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3.content"/>
          <p:cNvSpPr/>
          <p:nvPr/>
        </p:nvSpPr>
        <p:spPr>
          <a:xfrm>
            <a:off x="1094760" y="4453920"/>
            <a:ext cx="292968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温通经络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5" name="content.4.title"/>
          <p:cNvSpPr/>
          <p:nvPr/>
        </p:nvSpPr>
        <p:spPr>
          <a:xfrm>
            <a:off x="8392320" y="4109040"/>
            <a:ext cx="33303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艾灸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促进尿液排出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中医经络调理疗法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8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9" name="content.1.title"/>
          <p:cNvSpPr/>
          <p:nvPr/>
        </p:nvSpPr>
        <p:spPr>
          <a:xfrm>
            <a:off x="1094760" y="1655280"/>
            <a:ext cx="33030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推拿手法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1.content"/>
          <p:cNvSpPr/>
          <p:nvPr/>
        </p:nvSpPr>
        <p:spPr>
          <a:xfrm>
            <a:off x="1094760" y="203472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刺激特定穴位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2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2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42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3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AF79DE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4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AF79DE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5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6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1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中医节气疗法辅助治疗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根据节气变化调整饮食习惯。通过穴位按摩促进经脉畅通，有助于调理产后尿潴留的症状。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6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6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8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7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中医治疗产后尿潴留的方法多样，涵盖中药疗法、针灸疗法、经络调理疗法、节气疗法和药物疗法等多个方面。患者可根据个人情况选择适合的治疗方式，综合运用中医方法进行治疗，以达到最佳效果。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8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8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09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0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6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https://d.book118.com/356020054041010103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产后尿潴留中医查房</vt:lpstr>
      <vt:lpstr>目录</vt:lpstr>
      <vt:lpstr>第1章 产后尿潴留的定义</vt:lpstr>
      <vt:lpstr> </vt:lpstr>
      <vt:lpstr>第2章 产后尿潴留的诊断方法</vt:lpstr>
      <vt:lpstr> </vt:lpstr>
      <vt:lpstr>诊断误区及鉴别诊断</vt:lpstr>
      <vt:lpstr>第3章 产后尿潴留的中医治疗方法</vt:lpstr>
      <vt:lpstr>中医经络调理疗法</vt:lpstr>
      <vt:lpstr> 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2024-09-28T10:23:20.076</cp:lastPrinted>
  <dcterms:created xsi:type="dcterms:W3CDTF">2024-09-28T02:23:20Z</dcterms:created>
  <dcterms:modified xsi:type="dcterms:W3CDTF">2024-09-28T02:23:22Z</dcterms:modified>
</cp:coreProperties>
</file>