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C3BB-653C-413F-9795-2D19438C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648CC-36FC-4B2F-9F74-11A6C133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6C1F2-5A9F-4C67-9136-A0F93ACD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C443E-2716-4BD2-9948-384F1366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AD2C6-C9DB-443B-B992-DD6E0C24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56DD4-41C9-4D58-9793-6C8A79A8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B199D-8643-4D08-9715-97C0C49F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7933B-BFA0-429F-B8CA-335B82F5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308A8-D720-4348-9CAF-8C3B4FEB6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C1909-21AA-489D-A691-EC2094D2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A8D6E-D26F-4D21-9EA1-EA687F07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221032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八年级物理球面镜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凸面镜与凹面镜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球面镜的光学性质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球面镜的成像规律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球面镜成像的应用实例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球面镜成像实验与探究活动设计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球面镜是一种反射面为球面的光学元件，通常由球面玻璃或金属制成。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球面镜可分为凹透镜和凸透镜两种，分别具有会聚和发散光线的作用。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球面镜分类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球面镜在各种光学仪器中广泛应用，如望远镜、显微镜、照相机等。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光学仪器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视觉矫正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球面镜可以用于改善照明质量，如路灯、舞台灯等。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凹透镜和凸透镜可以用于矫正近视和远视等视觉问题。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球面镜的应用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古代球面镜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古代人们已经知道使用球面镜进行简单的光学应用，如将太阳光聚焦点燃火柴等。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近代球面镜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随着光学理论的发展，近代科学家们开始对球面镜进行更深入的研究和应用，如望远镜的改进等。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现代球面镜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科技的发展使得球面镜的应用更加广泛，如照相机镜头、显微镜等精密光学仪器中广泛应用。同时，随着材料科学的发展，新型的球面镜材料不断涌现，如塑料、树脂等轻质材料制成的球面镜具有更广泛的应用前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球面镜的历史与发展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凸面镜与凹面镜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凸面镜通过光线反射原理成像，当平行光线射入凸面镜时，反射光线散开成扇形。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凸面镜的成像特点是物像异侧，物距越大，像距越小，像也越小。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凸面镜的成像原理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成像特点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光线反射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凸面镜可以扩大视野，常用于汽车后视镜、交通路口等场合。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凸面镜的观察范围比平面镜更广，可以观察到更宽广的视野。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观察范围广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凸面镜的应用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光线折射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凹面镜通过光线折射原理成像，当平行光线射入凹面镜时，反射光线会聚成一个焦点。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成像特点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凹面镜的成像特点是物像同侧，物距越大，像距越大，像也越大。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563" r="3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凹面镜的成像原理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056" b="10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聚焦光源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凹面镜可以聚焦光源，常用于太阳能集热器、舞台灯光等场合。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制作望远镜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凹面镜可以用于制作望远镜，帮助人们观测远处的物体。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凹面镜的应用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球面镜的光学性质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反射光线、入射光线和法线在同一平面内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反射光线和入射光线分别位于法线两侧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467" b="214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00" b="20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反射角等于入射角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光的反射定律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61" r="2766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入射光线、折射光线和法线在同一平面内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入射光线和折射光线分别位于法线两侧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折射角等于入射角（在空气中的角较大）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光的折射定律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https://d.book118.com/356022103202010033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2024-09-02T11:54:43.378</cp:lastPrinted>
  <dcterms:created xsi:type="dcterms:W3CDTF">2024-09-02T03:54:43Z</dcterms:created>
  <dcterms:modified xsi:type="dcterms:W3CDTF">2024-09-02T03:54:45Z</dcterms:modified>
</cp:coreProperties>
</file>