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27BBE-3BAB-418E-9A31-31A20AAE9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B54E0-4298-4C3E-8CE5-B01C5E79A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A533C0-9E27-49DC-AFC2-5F1206E46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8A71A-E83D-4141-B8E8-EDC8F6FC3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89D3EF-CAF0-458F-B5E0-CCBB41590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DF2E1D-CFB6-4976-B148-252E99303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A06FD6-7285-4767-B643-9E576FCBF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09DB24-06CC-4640-BBCF-86944B4DB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9B7BA-F609-4A21-8F00-355E0573E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4E006-A0C9-4B5B-BDE7-C8ED2A425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84130-09B3-43B3-B2E7-4A44196D1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02220504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各类安全知识教育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人身安全教育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心理健康与安全教育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网络安全教育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614" b="106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1636" b="216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网络攻击与防范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常见的网络攻击方式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包括病毒、蠕虫、木马、钓鱼、DDoS等攻击方式，这些攻击可以导致系统崩溃、数据泄露等严重后果。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防范网络攻击的方法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包括使用强密码、定期更新操作系统和软件补丁、安装防病毒软件、不轻易打开陌生邮件和链接等。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网络安全意识培养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加强员工和学生的网络安全意识教育，提高其对网络攻击的识别和防范能力。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保护个人信息的方法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不轻易透露个人信息，特别是在公共场合和网络上；处理个人信息时要加密存储和传输；定期更换密码等。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应对个人信息泄露的措施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立即更改密码、通知相关机构、保留证据并报案等。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个人信息的范围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包括姓名、地址、电话号码、电子邮箱、身份证号码、银行卡号等敏感信息。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个人信息保护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583" r="13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网络安全法律法规的维权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在受到网络攻击或个人信息泄露时，依法维护自己的合法权益，向有关部门报案并寻求法律援助。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网络安全法律法规概述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介绍国家网络安全法律法规的体系框架和主要内容。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网络安全法律法规的遵守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教育员工和学生遵守网络安全法律法规，不进行非法网络活动，不传播违法信息。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网络安全法律法规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交通安全教育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在交通路口，红灯亮起时，行人和车辆必须停止，等待绿灯亮起后再通行。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红灯停，绿灯行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5" r="1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人行道优先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不随意横穿马路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833" r="11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行人应当在人行道上行走，没有人行道的靠路边行走，并遵守交通信号灯的指示。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行人应当走过街天桥或地下通道，不得随意横穿马路，确保自身安全。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与前车保持安全距离，避免追尾事故。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9292" b="192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保持车距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在行车过程中，要礼让行人和其他车辆，避免抢行和强行超车。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礼让行车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时刻注意观察前方路况和周围环境，提前预判和应对潜在危险。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安全驾驶技巧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保护现场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报警求助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协助救援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交通事故应急处理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6984" r="698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998" r="129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6316" r="63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706" r="1270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发生交通事故后，应立即停车并开启危险报警闪光灯。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在事故现场周围设置警告标志，保护现场并防止二次事故发生。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及时拨打报警电话，向警方说明事故情况和位置，等待交警到场处理。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在事故中有人员受伤时，应协助救援人员进行救治，并尽可能提供必要的帮助和支持。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消防安全教育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485" r="274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7608" r="376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了解火灾的成因和危害，掌握火灾预防措施，如定期检查电器线路、不乱丢烟蒂等。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熟悉火灾报警电话和报警程序，掌握如何向消防部门准确描述火灾情况和地点。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火灾报警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火灾预防与报警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83" r="10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了解不同种类的灭火器材及其适用范围，如干粉、泡沫、二氧化碳等。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灭火器材种类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掌握灭火器材的正确使用方法，包括开启方式、喷射距离、使用时间等。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灭火器材使用方法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灭火器材使用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https://d.book118.com/356022205045010042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2024-09-09T14:40:10.588</cp:lastPrinted>
  <dcterms:created xsi:type="dcterms:W3CDTF">2024-09-09T06:40:10Z</dcterms:created>
  <dcterms:modified xsi:type="dcterms:W3CDTF">2024-09-09T06:40:12Z</dcterms:modified>
</cp:coreProperties>
</file>