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B24DD8-90CF-4A22-8D09-18D1F883E8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F2BCF4-388F-40AA-BAA9-D3A17B680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711914-C629-42DE-8DEA-B557E3D8BD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F5906C-3181-429F-9D7E-979282C231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1ED36B-796F-4B3F-AA74-92C4A46C78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625681-1AF4-4673-8B9B-F6344B9424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125B15-EB46-4F51-8468-A5F5D0A0D5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B5D8FB-3AD3-4208-8A49-8A2532E286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2C1D43-FCE2-4560-BE46-D3AAC96B18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2E9F42-DA70-4C3E-8AE1-9CF58649BF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94F8D9-980B-46BE-9138-84A5F33129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02302500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传染病科护士的院内感染控制与防范</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院内感染概述与重要性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院内感染风险因素识别</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院内感染控制措施实施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院内感染监测与报告制度建立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护士在院内感染防范中作用发挥</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院内感染概述与重要性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5" r="133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院内感染又称医院获得性感染，是指患者在医院内获得的感染，包括在住院期间发生的感染和在医院内获得而出院后发生的感染。</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根据感染部位和病原体来源，院内感染可分为呼吸道感染、泌尿道感染、手术部位感染、血液感染等。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院内感染定义及分类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院内感染分类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院内感染定义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作为医疗团队的重要成员，传染病科护士负责照顾传染病患者，提供全面的护理服务。</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传染病科护士角色</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她们需要掌握传染病的防治知识，严格执行消毒隔离措施，确保患者和医护人员的安全，同时积极参与院内感染的监测和报告。</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传染病科护士责任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传染病科护士角色与责任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对患者的影响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院内感染可能导致患者病情加重，延长住院时间，增加医疗费用，甚至威胁患者生命。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对医院的影响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院内感染不仅影响医疗质量，还可能损害医院声誉，增加医疗纠纷的风险，同时造成医疗资源的浪费。因此，加强院内感染控制与防范对于保障患者安全和医院正常运行具有重要意义。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院内感染对患者及医院影响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院内感染风险因素识别</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6949" r="1694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患者病情</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传染病患者携带的病原体种类和数量不同，病情越重，携带的病原体越多，传播风险越高。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患者免疫力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免疫力低下的患者更容易受到病原体的侵袭，也更容易将病原体传播给其他人。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医护人员的手是传播病原体的重要途径，手卫生不规范或手消毒不彻底都可能导致病原体传播。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医护人员手卫生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医护人员在使用防护用品时，如口罩、手套、隔离衣等，若使用不当或破损未及时更换，也可能导致病原体传播。</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防护用品使用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医护人员因素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空气流通性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病房空气流通性差，病原体容易在空气中滞留，增加感染风险。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清洁消毒</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病房和医疗设备的清洁消毒不彻底，可能导致病原体残留和传播。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医疗操作因素</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如气管插管、导尿管插入等侵入性操作，可能破坏患者的皮肤黏膜屏障，增加感染风险。</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侵入性操作</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医疗废物处理不当，如针头、输液器等医疗垃圾未及时处理，也可能导致病原体传播。</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医疗废物处理</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院内感染控制措施实施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护士需遵循手卫生规范，包括在接触患者前后、进行无菌操作前、接触患者体液后等情况下，使用正确的手卫生方法进行手部清洁和消毒。</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手卫生规范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护士应熟练掌握无菌技术操作，如穿戴无菌手套、使用无菌敷料和器械等，确保在操作过程中不引入新的污染源。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无菌技术操作</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手卫生与无菌技术操作规范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隔离原则</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根据传染病的传播途径和病原体特点，实施相应的隔离措施，如呼吸道隔离、消化道隔离、接触隔离等。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防护措施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护士在接触患者时应佩戴适当的防护用品，如口罩、手套、隔离衣等，并根据需要选择使用护目镜或面罩等防护措施。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隔离防护措施执行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根据物品的性质和污染程度，选择合适的消毒方法，如浸泡消毒、擦拭消毒、紫外线消毒等。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灭菌处理</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对于高度污染或需要重复使用的医疗器械和物品，应进行灭菌处理，如高压蒸汽灭菌、干热灭菌等。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消毒方法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消毒与灭菌技术应用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https://d.book118.com/356023025004010034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2024-09-02T23:08:44.881</cp:lastPrinted>
  <dcterms:created xsi:type="dcterms:W3CDTF">2024-09-02T15:08:44Z</dcterms:created>
  <dcterms:modified xsi:type="dcterms:W3CDTF">2024-09-02T15:08:47Z</dcterms:modified>
</cp:coreProperties>
</file>