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3B08B4-70DE-486C-A4A4-D88C9A8DE6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627AF2-E020-4368-B559-9FCB11882D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DEBBD6-0EEB-4E3D-9412-7CF9249575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C50E0C-6C32-42E8-98E2-54C879372F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D45D4F-1510-4DA4-BC61-9BB77D9A2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FB1618-B10A-4909-974E-C085833CBC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111E289-C431-4D73-8C90-D85415D3A3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3DD1CD-428C-41BD-9BE1-42C5F7454C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B121D8-7616-4C14-9031-C539438CDA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00CFF5-001C-4D41-A450-8ECE7C656F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D4D7C0-636F-45AA-9AD4-AC96D2F46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6023221054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研究安全生产工作：预防与应对策略\n## 1.安全生产的基本概念与重要性\n### 1.1安全生产的定义及其目的\n### 1.2安全生产的重要性及其影响\n### 1.3安全生产与企业社会责任\n## 2.安全生产的现状与问题分析\n### 2.1当前安全生产的现状及其挑战\n### 2.2安全生产事故的原因及其分析\n### 2.3安全生产问题的影响及其后果\n## 3.安全生产预防策略与措施\n### 3.1制定和完善安全生产规章制度\n### 3.2加强安全生产培训和教育\n### 3.3提高安全生产设备和环境水平\n## 4.安全生产应对策略与措施\n### 4.1建立健全安全生产应急预案\n### 4.2加强安全生产事故的调查和处理\n### 4.3提高安全生产应急救援能力\n## 5.安全生产管理的实践与经验\n### 5.1国内外安全生产管理的实践案例\n### 5.2安全生产管理的经验教训及其启示\n### 5.3安全生产管理的未来发展趋势\n## 6.结论与展望\n### 6.1研究结论及其意义\n### 6.2安全生产研究的未来展望\n### 6.3安全生产研究的建议与倡议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4900"/>
              <a:t>研究安全生产工作：预防与应对策略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4444422" cy="646331"/>
          </a:xfrm>
        </p:spPr>
        <p:txBody>
          <a:bodyPr/>
          <a:lstStyle/>
          <a:p>
            <a:r>
              <a:rPr lang="en-US"/>
              <a:t> 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 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2" y="580667"/>
            <a:ext cx="184730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4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600"/>
              <a:t>安全生产的基本概念与重要性</a:t>
            </a:r>
            <a:endParaRPr/>
          </a:p>
        </p:txBody>
      </p:sp>
      <p:sp>
        <p:nvSpPr>
          <p:cNvPr id="14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5" name="组合 22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26" name="组合 225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2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安全生产是指通过一系列预防措施和管理手段，确保生产过程中的人身安全、设备安全、产品安全和社会安全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预防生产过程中可能发生的事故和灾害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保障员工的生命安全和身体健康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保持生产设备的正常运行和生产系统的稳定性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防止环境污染和产品质量问题</a:t>
                </a:r>
                <a:endParaRPr/>
              </a:p>
            </p:txBody>
          </p:sp>
        </p:grpSp>
        <p:grpSp>
          <p:nvGrpSpPr>
            <p:cNvPr id="229" name="组合 228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3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安全生产的目的是实现生产过程的可持续发展，提高企业的经济效益和社会效益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降低生产成本，提高生产效率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促进企业形象的提升，增强市场竞争力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保障社会安定，促进经济发展</a:t>
                </a:r>
                <a:endParaRPr/>
              </a:p>
            </p:txBody>
          </p:sp>
        </p:grpSp>
      </p:grpSp>
      <p:sp>
        <p:nvSpPr>
          <p:cNvPr id="2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安全生产的定义及其目的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安全生产对于保障员工的生命安全和健康具有重要意义</a:t>
                </a:r>
                <a:endParaRPr/>
              </a:p>
            </p:txBody>
          </p:sp>
          <p:sp>
            <p:nvSpPr>
              <p:cNvPr id="23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减少生产事故和职业病，降低员工伤亡率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提高员工的工作满意度和忠诚度，降低员工流失率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增强员工的安全生产意识和操作技能，提高生产效率</a:t>
                </a:r>
                <a:endParaRPr/>
              </a:p>
            </p:txBody>
          </p:sp>
          <p:sp>
            <p:nvSpPr>
              <p:cNvPr id="23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安全生产对于企业的经济效益和社会责任具有重要意义</a:t>
                </a:r>
                <a:endParaRPr/>
              </a:p>
            </p:txBody>
          </p:sp>
          <p:sp>
            <p:nvSpPr>
              <p:cNvPr id="24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降低生产成本，提高产品质量和企业竞争力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减少环境污染和产品质量问题，保障社会安全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提高企业的社会责任感和公众形象，赢得社会信任和支持</a:t>
                </a:r>
                <a:endParaRPr/>
              </a:p>
            </p:txBody>
          </p:sp>
          <p:sp>
            <p:nvSpPr>
              <p:cNvPr id="24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安全生产的重要性及其影响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安全生产是企业履行社会责任的重要内容之一</a:t>
                </a:r>
                <a:endParaRPr/>
              </a:p>
            </p:txBody>
          </p:sp>
          <p:sp>
            <p:nvSpPr>
              <p:cNvPr id="25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遵守安全生产法律法规，保障员工权益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提供安全的工作环境和生产设备，预防事故和灾害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加强安全生产培训和教育，提高员工安全意识和技能</a:t>
                </a:r>
                <a:endParaRPr/>
              </a:p>
            </p:txBody>
          </p:sp>
          <p:sp>
            <p:nvSpPr>
              <p:cNvPr id="25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企业履行安全生产责任有助于提升企业形象和品牌价值</a:t>
                </a:r>
                <a:endParaRPr/>
              </a:p>
            </p:txBody>
          </p:sp>
          <p:sp>
            <p:nvSpPr>
              <p:cNvPr id="26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增强公众对企业的信任和好感，提高市场竞争力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降低企业风险，保障企业的可持续发展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促进企业与政府、社会和员工之间的和谐关系</a:t>
                </a:r>
                <a:endParaRPr/>
              </a:p>
            </p:txBody>
          </p:sp>
          <p:sp>
            <p:nvSpPr>
              <p:cNvPr id="26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安全生产与企业社会责任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安全生产的现状与问题分析</a:t>
            </a:r>
            <a:endParaRPr/>
          </a:p>
        </p:txBody>
      </p:sp>
      <p:sp>
        <p:nvSpPr>
          <p:cNvPr id="27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当前安全生产形势总体稳定，但事故隐患仍然存在</a:t>
                </a:r>
                <a:endParaRPr/>
              </a:p>
            </p:txBody>
          </p:sp>
          <p:sp>
            <p:nvSpPr>
              <p:cNvPr id="27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安全生产法律法规不断完善，但执行力度不够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企业安全生产意识逐渐提高，但培训教育仍有不足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安全生产设备和环境有所改善，但仍有待提高</a:t>
                </a:r>
                <a:endParaRPr/>
              </a:p>
            </p:txBody>
          </p:sp>
          <p:sp>
            <p:nvSpPr>
              <p:cNvPr id="27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安全生产面临的主要挑战包括：</a:t>
                </a:r>
                <a:endParaRPr/>
              </a:p>
            </p:txBody>
          </p:sp>
          <p:sp>
            <p:nvSpPr>
              <p:cNvPr id="28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产业结构调整和转型升级带来的新风险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技术创新和自动化生产带来的新挑战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安全生产监管体制和队伍建设的不完善</a:t>
                </a:r>
                <a:endParaRPr/>
              </a:p>
            </p:txBody>
          </p:sp>
          <p:sp>
            <p:nvSpPr>
              <p:cNvPr id="28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当前安全生产的现状及其挑战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91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92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93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4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5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6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9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安全生产事故的主要原因包括：</a:t>
                </a:r>
                <a:endParaRPr/>
              </a:p>
            </p:txBody>
          </p:sp>
          <p:sp>
            <p:nvSpPr>
              <p:cNvPr id="29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设备设施老化，安全隐患突出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员工安全意识淡薄，操作违规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安全生产管理制度不健全，执行不到位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安全生产培训和教育不足，员工技能水平低</a:t>
                </a:r>
                <a:endParaRPr/>
              </a:p>
            </p:txBody>
          </p:sp>
        </p:grpSp>
        <p:grpSp>
          <p:nvGrpSpPr>
            <p:cNvPr id="299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30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事故原因分析需要深入现场，全面了解事故发生的经过和原因</a:t>
                </a:r>
                <a:endParaRPr/>
              </a:p>
            </p:txBody>
          </p:sp>
          <p:sp>
            <p:nvSpPr>
              <p:cNvPr id="30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收集事故现场的资料和证据，分析事故原因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调查事故责任，追究相关责任人的法律责任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总结事故教训，制定相应的整改措施和预防措施</a:t>
                </a:r>
                <a:endParaRPr/>
              </a:p>
            </p:txBody>
          </p:sp>
          <p:sp>
            <p:nvSpPr>
              <p:cNvPr id="302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3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4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5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安全生产事故的原因及其分析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安全生产问题对员工、企业和社会造成的影响</a:t>
                </a:r>
                <a:endParaRPr/>
              </a:p>
            </p:txBody>
          </p:sp>
          <p:sp>
            <p:nvSpPr>
              <p:cNvPr id="31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对员工的生命安全和健康造成严重损害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给企业造成经济损失，影响企业声誉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对社会造成环境污染和产品质量问题，影响社会稳定</a:t>
                </a:r>
                <a:endParaRPr/>
              </a:p>
            </p:txBody>
          </p:sp>
          <p:sp>
            <p:nvSpPr>
              <p:cNvPr id="31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1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1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安全生产问题的后果包括：</a:t>
                </a:r>
                <a:endParaRPr/>
              </a:p>
            </p:txBody>
          </p:sp>
          <p:sp>
            <p:nvSpPr>
              <p:cNvPr id="31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企业面临法律制裁和经济赔偿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员工面临失业和生活困境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社会面临资源浪费和生产力损失</a:t>
                </a:r>
                <a:endParaRPr/>
              </a:p>
            </p:txBody>
          </p:sp>
          <p:sp>
            <p:nvSpPr>
              <p:cNvPr id="32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安全生产问题的影响及其后果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600"/>
              <a:t>安全生产预防策略与措施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制定安全生产规章制度，明确安全生产责任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建立健全安全生产管理机构，配备专职管理人员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制定安全生产责任制，明确各部门和员工的安全生产职责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制定安全生产操作规程，规范员工操作行为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完善安全生产规章制度，加强制度执行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定期对安全生产规章制度进行审查和修订，适应企业发展需要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加强安全生产规章制度的宣传和培训，提高员工认知度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加强对安全生产规章制度的监督和执行，确保制度落地生效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制定和完善安全生产规章制度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提高员工的安全生产意识和操作技能</a:t>
                </a:r>
                <a:endParaRPr/>
              </a:p>
            </p:txBody>
          </p:sp>
          <p:sp>
            <p:nvSpPr>
              <p:cNvPr id="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定期组织安全生产培训，提高员工的安全意识和应急能力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加强安全生产实践教育，提高员工的操作技能和事故应对能力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鼓励员工参加安全生产培训和考证，提高员工的专业素质</a:t>
                </a:r>
                <a:endParaRPr/>
              </a:p>
            </p:txBody>
          </p:sp>
          <p:sp>
            <p:nvSpPr>
              <p:cNvPr id="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建立健全安全生产培训教育体系，保障培训质量</a:t>
                </a:r>
                <a:endParaRPr/>
              </a:p>
            </p:txBody>
          </p:sp>
          <p:sp>
            <p:nvSpPr>
              <p:cNvPr id="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建立安全生产培训教育制度，明确培训目标和内容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加强安全生产培训师资队伍建设，提高培训水平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建立健全安全生产培训档案，记录员工的培训情况</a:t>
                </a:r>
                <a:endParaRPr/>
              </a:p>
            </p:txBody>
          </p:sp>
          <p:sp>
            <p:nvSpPr>
              <p:cNvPr id="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加强安全生产培训和教育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5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保障安全生产设备的正常运行和生产系统的稳定性</a:t>
                </a:r>
                <a:endParaRPr/>
              </a:p>
            </p:txBody>
          </p:sp>
          <p:sp>
            <p:nvSpPr>
              <p:cNvPr id="5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定期对安全生产设备进行检查和维护，确保设备正常运行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加强安全生产设备的更新改造，提高设备的先进性和安全性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建立安全生产设备管理制度，明确设备使用和维护责任</a:t>
                </a:r>
                <a:endParaRPr/>
              </a:p>
            </p:txBody>
          </p:sp>
          <p:sp>
            <p:nvSpPr>
              <p:cNvPr id="5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改善安全生产环境，降低事故风险</a:t>
                </a:r>
                <a:endParaRPr/>
              </a:p>
            </p:txBody>
          </p:sp>
          <p:sp>
            <p:nvSpPr>
              <p:cNvPr id="5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加强安全生产基础设施建设，提高生产现场的安全水平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建立健全安全生产环境管理制度，保障生产现场的整洁和畅通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加强安全生产环境的监测和评估，及时消除安全隐患</a:t>
                </a:r>
                <a:endParaRPr/>
              </a:p>
            </p:txBody>
          </p:sp>
          <p:sp>
            <p:nvSpPr>
              <p:cNvPr id="5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提高安全生产设备和环境水平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https://d.book118.com/356023221054010052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研究安全生产工作：预防与应对策略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2024-09-18T14:41:10.285</cp:lastPrinted>
  <dcterms:created xsi:type="dcterms:W3CDTF">2024-09-18T06:41:10Z</dcterms:created>
  <dcterms:modified xsi:type="dcterms:W3CDTF">2024-09-18T06:41:12Z</dcterms:modified>
</cp:coreProperties>
</file>