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F24445-68C4-4072-A678-7E862E142D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CDDEB1-94D5-46A4-A581-107EA3EF50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321946-14CA-404B-90D3-241ACD2BC6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94F667-765C-40CA-B47F-1C119314FF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EFDEAA-D5A4-429C-BAA8-447EE0CD93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902752-4E08-4B11-818D-96CB46BF6C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C3C9AA-40BD-4205-99D9-DF53FBA37F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756507-17A4-4F5E-98A4-AE375582C2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67A15D-F139-4913-AED5-89D61E5529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BB4777-3E0B-4BE2-B6D5-956DF4F61D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12B291-8140-4641-8A19-8B11F2E82B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02410301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智能医疗技术在慢性病治疗中的应用研究</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汇报人：PPT可修改</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智能医疗技术原理及应用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慢性病治疗中智能医疗技术应用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智能医疗技术在慢性病治疗中的优势分析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智能医疗技术在慢性病治疗中的挑战与问题</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智能医疗技术在慢性病治疗中的未来发展趋势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慢性病全球流行趋势</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传统治疗方法的局限性</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医疗资源分布不均</a:t>
            </a:r>
          </a:p>
        </p:txBody>
      </p:sp>
      <p:pic>
        <p:nvPicPr>
          <p:cNvPr id="5" name="Picture 5"/>
          <p:cNvPicPr>
            <a:picLocks noChangeAspect="1"/>
          </p:cNvPicPr>
          <p:nvPr/>
        </p:nvPicPr>
        <p:blipFill>
          <a:blip r:embed="rId2"/>
          <a:srcRect l="5566" r="556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2778" r="2778"/>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17090" r="1709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慢性病治疗现状及挑战</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随着人口老龄化和生活方式改变，慢性病如心血管疾病、糖尿病等发病率不断上升，成为全球公共卫生问题。</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传统慢性病治疗方法主要依赖药物和手术治疗，但效果有限且存在副作用，无法满足患者个性化治疗需求。</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优质医疗资源分布不均，导致部分患者难以获得及时、有效的治疗。</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0914" r="1091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342" b="534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智能医疗技术发展概述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人工智能技术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通过深度学习、自然语言处理等技术，实现对医疗数据的智能分析和处理。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物联网技术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借助传感器、可穿戴设备等收集患者生理数据，实现远程监测和健康管理。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大数据技术</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对海量医疗数据进行挖掘和分析，为精准医疗和个性化治疗提供支持。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99" r="16699"/>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通过智能医疗技术，为患者提供个性化、精准的治疗方案，提高治疗效果和生活质量。</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提高慢性病治疗效果</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借助智能医疗技术的远程监测和健康管理功能，缓解医疗资源紧张问题，提高医疗资源的利用效率。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优化医疗资源配置</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智能医疗技术的研究与应用有助于推动医疗产业的科技创新和产业升级，为经济发展和社会进步做出贡献。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推动医疗产业创新发展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智能医疗技术原理及应用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通过训练神经网络模型，实现对医学影像、电子病历等数据的自动分析和诊断。</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深度学习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自然语言处理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583" r="18583"/>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智能语音技术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将自然语言文本转换为结构化数据，用于智能问诊、病情评估等。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实现语音交互，为患者提供便捷的咨询和随访服务。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将医疗设备与互联网连接，实现远程监控和数据共享。</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医疗设备互联</a:t>
            </a:r>
          </a:p>
        </p:txBody>
      </p:sp>
      <p:pic>
        <p:nvPicPr>
          <p:cNvPr id="5" name="Picture 5"/>
          <p:cNvPicPr>
            <a:picLocks noChangeAspect="1"/>
          </p:cNvPicPr>
          <p:nvPr/>
        </p:nvPicPr>
        <p:blipFill>
          <a:blip r:embed="rId2"/>
          <a:srcRect l="18375" r="183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通过可穿戴设备收集患者的生理数据，为医生提供实时、全面的病情信息。</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患者健康管理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利用物联网技术对药品进行追踪和管理，确保患者用药安全。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药物管理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292" r="2529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数据挖掘</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从海量医疗数据中挖掘有价值的信息，为医生提供诊断和治疗建议。</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预测模型</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基于历史数据建立预测模型，预测患者未来病情发展趋势。</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临床研究</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利用大数据技术对慢性病进行深入研究，探索新的治疗方法和手段。</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将医疗数据存储在云端，实现数据的集中管理和共享。</a:t>
            </a:r>
          </a:p>
        </p:txBody>
      </p:sp>
      <p:pic>
        <p:nvPicPr>
          <p:cNvPr id="4" name="Picture 4"/>
          <p:cNvPicPr>
            <a:picLocks noChangeAspect="1"/>
          </p:cNvPicPr>
          <p:nvPr/>
        </p:nvPicPr>
        <p:blipFill>
          <a:blip r:embed="rId2"/>
          <a:srcRect l="16675" r="166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5000" r="250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5317" r="25317"/>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云存储</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利用云计算强大的计算能力，对医疗数据进行处理和分析。</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云计算</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为患者和医生提供云服务，包括在线问诊、远程会诊、健康管理等。</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云服务</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慢性病治疗中智能医疗技术应用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通过可穿戴设备、移动应用等远程监测患者的生理参数、病情变化等，实现数据的实时采集和传输。</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远程监测</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利用大数据、人工智能等技术对收集的数据进行分析和处理，提取有用信息，辅助医生进行远程诊断和治疗方案的制定。</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数据分析与诊断</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建立基于数据驱动的预警系统，及时发现患者的异常情况，提醒医生采取相应的干预措施。</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预警系统</a:t>
            </a:r>
          </a:p>
        </p:txBody>
      </p:sp>
      <p:pic>
        <p:nvPicPr>
          <p:cNvPr id="9" name="Picture 9"/>
          <p:cNvPicPr>
            <a:picLocks noChangeAspect="1"/>
          </p:cNvPicPr>
          <p:nvPr/>
        </p:nvPicPr>
        <p:blipFill>
          <a:blip r:embed="rId2"/>
          <a:srcRect l="15083" r="1508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远程监测与诊断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3193" r="2319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治疗反应预测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利用机器学习等技术预测患者对特定治疗方案的反应情况，帮助医生调整治疗方案，减少不必要的副作用和风险。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基因组学分析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通过基因测序等技术了解患者的基因变异情况，为个性化治疗方案的制定提供依据。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精准医疗</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根据患者的基因、生理、病理等特征，制定针对性的治疗方案，提高治疗效果和患者生活质量。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个性化治疗方案制定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25" r="146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建立患者电子健康档案，实现患者信息的集中管理和共享，方便医生了解患者的病情和治疗情况。</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患者信息管理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通过移动应用、在线教育等方式为患者提供疾病知识、治疗方案、健康生活方式等方面的教育和指导，提高患者的自我管理能力。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患者教育</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通过电话、视频等方式对患者进行定期随访和评估，了解患者的病情变化和治疗效果，及时调整治疗方案。</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患者随访与评估</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患者管理与教育</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https://d.book118.com/356024103011010050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2024-09-15T03:41:27.286</cp:lastPrinted>
  <dcterms:created xsi:type="dcterms:W3CDTF">2024-09-14T19:41:27Z</dcterms:created>
  <dcterms:modified xsi:type="dcterms:W3CDTF">2024-09-14T19:41:29Z</dcterms:modified>
</cp:coreProperties>
</file>