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4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FC5AC-20F9-454A-B4E3-D1D128F23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A68FF-F720-4ABB-B48B-8BD3122A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C392E-3F85-4868-8F31-FF4B998D2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C9CEF-1D14-4833-9EA6-F066317B2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CB1ED-46BE-4DA5-9B7D-30B7E278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00467-7F01-4A13-B49C-85F849E87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B5226-8D11-4351-89EC-733511A8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3DDB8-641B-4B7C-8889-9C4678B1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D2EB7-B3D2-46C5-89B3-3D904490A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7EC31-592A-4E70-976A-81D3A2DA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E5122-7E0D-47F7-A4C8-C1E29994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31" r:id="rId2"/>
    <p:sldLayoutId id="2147485232" r:id="rId3"/>
    <p:sldLayoutId id="2147485233" r:id="rId4"/>
    <p:sldLayoutId id="2147485234" r:id="rId5"/>
    <p:sldLayoutId id="2147485235" r:id="rId6"/>
    <p:sldLayoutId id="2147485236" r:id="rId7"/>
    <p:sldLayoutId id="2147485237" r:id="rId8"/>
    <p:sldLayoutId id="2147485238" r:id="rId9"/>
    <p:sldLayoutId id="2147485239" r:id="rId10"/>
    <p:sldLayoutId id="21474852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310541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小学英语myweek阅读教学设计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https://d.book118.com/356031054120010032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小学英语myweek阅读教学设计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2024-08-31T14:09:06.835</cp:lastPrinted>
  <dcterms:created xsi:type="dcterms:W3CDTF">2024-08-31T06:09:06Z</dcterms:created>
  <dcterms:modified xsi:type="dcterms:W3CDTF">2024-08-31T06:09:08Z</dcterms:modified>
</cp:coreProperties>
</file>