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42176B-6A79-482D-8338-64231F6D0C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A34991-5775-498D-B771-79E39C31A0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E5334F5-FC8F-4C1E-90A8-00631EFCCFD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A012B5E-958B-4C04-867F-EED13F155A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11ACB36-04DF-4182-B990-13EE7C8D5F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01E049-AE1C-4BDD-9B4D-573A05844C6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30995BF-681B-43A1-B9E2-AC6CCD15B79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838E1EE-8985-49D5-A0FE-D430AA8D70D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ED26C13-EED9-46F6-9983-6F25A0CF67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D7CE850-34E4-48C2-A6A9-C450DAEC3F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24E5E1-B09C-44C3-8D8C-C538CC5547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6031220120010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99021" y="1336929"/>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accent1"/>
                </a:solidFill>
                <a:latin typeface="Microsoft Yahei"/>
                <a:ea typeface="Microsoft Yahei"/>
                <a:cs typeface="Microsoft Yahei"/>
              </a:rPr>
              <a:t>党总支工作总结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党总支工作回顾</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党员队伍管理情况分析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党总支活动开展与成果展示</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存在问题与原因分析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未来发展规划与目标设定</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引言</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总结党总支工作，旨在回顾过去、展望未来，深入贯彻党的方针政策，推动基层党组织建设。</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贯彻党的方针政策</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加强组织建设</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15" name="Picture 15"/>
          <p:cNvPicPr>
            <a:picLocks noChangeAspect="1"/>
          </p:cNvPicPr>
          <p:nvPr/>
        </p:nvPicPr>
        <p:blipFill>
          <a:blip r:embed="rId3"/>
          <a:srcRect l="21875" r="218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促进事业发展</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20" name="Picture 20"/>
          <p:cNvPicPr>
            <a:picLocks noChangeAspect="1"/>
          </p:cNvPicPr>
          <p:nvPr/>
        </p:nvPicPr>
        <p:blipFill>
          <a:blip r:embed="rId4"/>
          <a:srcRect t="21125" b="2112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通过总结工作经验和教训，进一步加强党总支的组织建设，提高党组织的凝聚力和战斗力。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总结党总支工作，有利于明确工作方向和目标，推动各项事业持续健康发展。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本次总结涵盖过去一年的党总支工作。</a:t>
            </a:r>
          </a:p>
        </p:txBody>
      </p:sp>
      <p:pic>
        <p:nvPicPr>
          <p:cNvPr id="5" name="Picture 5"/>
          <p:cNvPicPr>
            <a:picLocks noChangeAspect="1"/>
          </p:cNvPicPr>
          <p:nvPr/>
        </p:nvPicPr>
        <p:blipFill>
          <a:blip r:embed="rId2"/>
          <a:srcRect l="18500" r="18500"/>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时间范围</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包括党的思想建设、组织建设、作风建设、反腐倡廉建设和制度建设等方面的工作。</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工作内容</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涉及党总支全体成员、下属各支部及党员群众。</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参与人员</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党总支工作回顾</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党总支始终坚持党的领导，加强党的建设，落实党建责任，确保各项工作有力有序推进。</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落实党建责任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通过组织党员深入学习习近平新时代中国特色社会主义思想，增强“四个意识”，坚定“四个自信”，做到“两个维护”。</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加强理论学习</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结合重大节日、纪念日等时点，开展丰富多彩的党建主题活动，激发党员的爱国热情和奋斗精神。</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开展主题活动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党建工作开展情况</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组织建设及优化情况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加强组织建设</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党总支注重加强基层组织建设，优化组织设置，扩大组织覆盖，强化组织功能，提升组织力。</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推进制度建设</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建立健全各项制度，完善工作机制，推动党的建设工作制度化、规范化、科学化。</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强化队伍建设</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重视党员队伍建设，注重培养党员的综合素质和工作能力，打造一支忠诚干净担当的党员队伍。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深化理论学习</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通过组织党员深入学习党的路线方针政策和习近平新时代中国特色社会主义思想，提高党员的政治觉悟和思想认识。</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加强思想引领</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党总支始终把思想政治工作放在首位，加强思想引领，凝聚人心，推动各项工作顺利开展。</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强化宣传教育</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积极开展宣传教育活动，加强对党员和群众的宣传教育，营造良好的舆论氛围。</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875" r="2187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思想政治工作成果</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8798" y="3644837"/>
            <a:ext cx="9429750" cy="11049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2"/>
                </a:solidFill>
                <a:latin typeface="Microsoft Yahei"/>
                <a:ea typeface="Microsoft Yahei"/>
                <a:cs typeface="Microsoft Yahei"/>
              </a:rPr>
              <a:t>党员队伍管理情况分析</a:t>
            </a:r>
          </a:p>
        </p:txBody>
      </p:sp>
      <p:sp>
        <p:nvSpPr>
          <p:cNvPr id="3" name="TextBox 3"/>
          <p:cNvSpPr txBox="1"/>
          <p:nvPr/>
        </p:nvSpPr>
        <p:spPr>
          <a:xfrm>
            <a:off x="2060858" y="2108645"/>
            <a:ext cx="7677150"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7650" b="1">
                <a:solidFill>
                  <a:schemeClr val="accent2"/>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文化程度</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普遍具有较高的文化素质和政治觉悟，大专以上学历占比超过80%。</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职业分布</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涵盖各行各业，既有企事业单位管理人员、专业技术人员，也有基层一线工作人员和农民。</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年龄结构</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老中青三代结合，以中青年为主力军，老党员发挥余热，传承党的优良传统。</a:t>
            </a:r>
          </a:p>
        </p:txBody>
      </p:sp>
      <p:pic>
        <p:nvPicPr>
          <p:cNvPr id="10" name="Picture 10"/>
          <p:cNvPicPr>
            <a:picLocks noChangeAspect="1"/>
          </p:cNvPicPr>
          <p:nvPr/>
        </p:nvPicPr>
        <p:blipFill>
          <a:blip r:embed="rId2"/>
          <a:srcRect l="5292" r="529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党员队伍结构特点</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制定科学合理的党员发展计划，注重从优秀青年、业务骨干和基层一线人员中发展党员。</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发展计划</a:t>
            </a:r>
          </a:p>
        </p:txBody>
      </p:sp>
      <p:pic>
        <p:nvPicPr>
          <p:cNvPr id="5" name="Picture 5"/>
          <p:cNvPicPr>
            <a:picLocks noChangeAspect="1"/>
          </p:cNvPicPr>
          <p:nvPr/>
        </p:nvPicPr>
        <p:blipFill>
          <a:blip r:embed="rId2"/>
          <a:srcRect t="12500" b="12500"/>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通过党课、专题讲座、在线学习等多种形式，加强党员的理论教育和党性锻炼。</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培养教育</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组织党员参加志愿服务、结对帮扶等实践活动，提升党员服务群众的能力和水平。</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实践锻炼</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党员发展及培养措施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https://d.book118.com/356031220120010040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2024-09-06T21:43:56.902</cp:lastPrinted>
  <dcterms:created xsi:type="dcterms:W3CDTF">2024-09-06T13:43:56Z</dcterms:created>
  <dcterms:modified xsi:type="dcterms:W3CDTF">2024-09-06T13:43:58Z</dcterms:modified>
</cp:coreProperties>
</file>