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F258D-98B2-48C9-8DC9-CA3FE29E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3F1AA-E55C-4792-8860-AC43843CF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A7830-0DEB-4235-A364-9240B3E99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4E82A-50E3-4DC3-9722-267BA7FF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3F2E8-FF7C-4E45-9797-C38838EF9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DC058-DA6C-467A-B0DC-07A9E85B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54A21-AAE6-4E68-BC57-D15EB0DD8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41318-1CB7-4335-92C4-75539340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E2179-C304-47BE-8C67-223D8151F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0264C-FDB2-4E85-9922-3499439B1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48E3A-1126-4B91-B651-191A69A2B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3321213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口服给药品管圈ppt课件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口服给药品管圈的应用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口服给药品管圈的挑战与对策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口服给药简介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口服给药方式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口服给药通常使用片剂、胶囊、口服液等制剂形式，根据药物性质和剂型的不同，给药频率和剂量也有所不同。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口服给药是最常见的给药方式，通过口服药物使药物进入消化道，经过消化吸收进入血液循环，从而达到治疗疾病的目的。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口服给药方便易行，不需要特殊设备，患者可以在家中自行服用，适合长期治疗和预防用药。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方便易行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口服给药适用于大多数药物，包括中药和西药，是临床最常用的给药方式之一。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口服制剂在生产过程中经过严格的质量控制，稳定性较好，药效也较为稳定。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口服给药的优点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口服给药需要经过消化道的吸收过程，相对于其他给药方式，吸收速度较慢，起效时间较长。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吸收较慢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由于消化道的屏障作用和药物的理化性质等因素影响，口服给药的生物利用度相对较低。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生物利用度较低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食物对消化道内pH值和酶活性等有一定影响，可能影响药物的吸收和利用。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易受食物影响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口服给药的缺点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药品管圈介绍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药品管圈是指在医疗机构中，由一群志同道合的药师自发组成的小组，旨在通过团队协作、知识分享和经验交流，提高药品管理和药学服务质量。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药品管圈的核心成员通常包括药师、医生、护士和其他医疗专业人员，他们共同关注药品管理问题，并采取一系列措施来提高药品使用的安全性和有效性。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药品管圈的定义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药品管圈的组成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核心成员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通常是资深的药师，具备丰富的药品管理经验和专业知识，负责制定管圈工作计划和目标，并领导团队开展各项活动。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辅助成员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包括医生、护士、行政人员等医疗专业人员，他们根据自己的专业背景和兴趣，积极参与药品管圈的活动，提供相关建议和意见。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通常是医疗机构的管理层或相关部门负责人，负责对药品管圈的工作进行监督和评估，提供必要的支持和资源。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517" r="1951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通过团队协作和知识分享，药品管圈可以发现并解决药品管理中的问题，提高药品使用的安全性和有效性。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提高药品管理质量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药品管圈为不同专业的医疗人员提供了一个交流和合作的平台，有助于加强多学科之间的合作，提高整体医疗服务水平。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促进多学科合作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通过参与药品管圈的活动，药师可以不断学习和掌握新的药品管理知识和技能，提高自身的专业能力和素养。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提升药师专业能力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药品管圈的成员来自不同的专业背景，他们之间的交流和合作有助于激发新的想法和创意，推动医疗创新和进步。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药品管圈的作用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https://d.book118.com/356033212131010044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2024-09-12T23:29:10.608</cp:lastPrinted>
  <dcterms:created xsi:type="dcterms:W3CDTF">2024-09-12T15:29:10Z</dcterms:created>
  <dcterms:modified xsi:type="dcterms:W3CDTF">2024-09-12T15:29:12Z</dcterms:modified>
</cp:coreProperties>
</file>