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7565F-EE9F-49CC-91DD-C72F84E77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D58BE-24CB-47C8-9FA5-462E1A206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66F2F-EE1E-4F85-B078-D8E8AAD90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58498-141F-4966-BF87-F1C250704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365D70-B092-4278-8517-E9A0AC75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1C370B-A5E3-4330-BECD-0630E543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34D2D9-5480-4C44-B687-BBA44620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9A096-73F8-4CF5-B272-985543EA4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46773D-FCFA-449A-8E4A-550EF9ED9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DE577-B0B9-47FC-BA4A-283B8D19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45C6F-AA7F-4DEC-A66E-09C9DBC0C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034150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护理病例汇报PPT大纲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护理问题与对策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民族：汉族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婚姻状况：已婚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家庭住址：北京市朝阳区某街道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体温37.5℃，脉搏90次/分，呼吸20次/分，血压130/80mmHg。口唇发绀，桶状胸，双肺叩诊过清音，双肺可闻及哮鸣音和湿啰音。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患者10余年前出现咳嗽、咳痰、气喘等症状，多次就诊，诊断为慢性阻塞性肺疾病（COPD）。2周前，患者因感冒后症状加重，出现呼吸困难、胸闷等症状。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反复咳嗽、咳痰、气喘10余年，加重2周。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胸部X线片示双肺纹理增多、紊乱，呈COPD改变。肺功能检查显示阻塞性通气功能障碍。血常规检查显示白细胞计数增高。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缓解患者呼吸困难、胸闷等症状，预防并发症的发生，提高患者的生活质量。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遵医嘱给予患者吸氧、抗炎、平喘等药物治疗；指导患者进行呼吸功能锻炼；给予患者心理护理，缓解焦虑情绪；加强患者的营养支持，指导患者进行合理的饮食搭配。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经过护理后，患者呼吸困难、胸闷等症状得到缓解，生活质量得到提高。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卫生与安全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密切观察患者的生命体征、病情变化和自身认知情况，及时发现异常情况并处理。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根据患者的病情和营养状况，制定合理的饮食计划，保证营养摄入。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合理安排患者的休息和活动时间，保证充足的休息，适当进行功能锻炼。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保持患者的生活环境整洁、安全，预防感染和其他并发症的发生。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56" r="255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根据医嘱正确给药，观察药物疗效及不良反应，及时调整用药方案。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协助医生完成各项特殊检查，监测患者的生理指标和病情变化。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针对患者的具体情况，采取相应的护理措施，预防并发症的发生。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根据患者的康复需求，制定个性化的康复计划，促进患者的功能恢复。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特殊检查与监测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https://d.book118.com/356034150223010041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2024-09-08T21:58:08.017</cp:lastPrinted>
  <dcterms:created xsi:type="dcterms:W3CDTF">2024-09-08T13:58:08Z</dcterms:created>
  <dcterms:modified xsi:type="dcterms:W3CDTF">2024-09-08T13:58:10Z</dcterms:modified>
</cp:coreProperties>
</file>