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2A9BD-D9F5-4D8B-8F31-22B1C844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A900-8970-466B-80C2-AEC37B7E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A681-D4A6-47F5-8718-5219E6E8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D9DBB-A21A-404D-9A6B-32DACD11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D5BF7-3552-4ACD-8AF3-7E3805EB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2F5A2-F41C-4419-B4BA-5E0AF181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F82E1-6AA1-4A62-BD0C-75C3340D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A82BC-159B-4828-92E2-3B9F09F3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C67B7-7C05-4D01-A840-ABBAD2AF1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DE9B4-E9A8-41B7-9AB7-B72EB6E4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8AD9-6F61-47FE-B367-ADDFA87D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0104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幼儿园心理健康教案胆小的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了解胆小的原因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帮助孩子克服胆小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创造一个安全的环境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与孩子沟通的方法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了解胆小的原因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什么是胆小？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胆小可能影响孩子与他人的交往、学习、游戏等方面的表现，甚至可能影响孩子的自尊心和自信心。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胆小是指孩子在面对新事物或陌生环境时表现出害怕、紧张、退缩等情绪和行为。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孩子的胆小性格可能与遗传有关，有些孩子天生比较敏感和内向。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经历和创伤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家庭、学校和社会环境也会影响孩子的胆小表现，如缺乏安全感、父母的过度保护等。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孩子过去的负面经历或创伤，如被欺负、家庭暴力等，也可能导致孩子变得胆小。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胆小的原因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害怕新事物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害怕陌生环境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过度依赖父母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胆小的表现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不敢尝试新事物或新活动，如不敢玩新的玩具、不敢尝试新的游戏等。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难以适应新环境，如不敢去新的幼儿园、不敢参加新的课外活动等。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害怕与陌生人交往，不敢主动交朋友或与同伴互动。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过分依赖父母的陪伴和照顾，不敢独立处理问题或面对挑战。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帮助孩子克服胆小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01" b="116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增强孩子的自信心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发现并肯定孩子的优点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家长和老师应关注孩子的优点和特长，并及时给予肯定和鼓励，让孩子感受到自己的价值。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鼓励孩子参与擅长的活动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让孩子参与自己擅长的活动，可以增强自信心，提高自我认同感。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培养孩子的独立性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在安全的前提下，让孩子独立完成一些简单的任务或活动，培养其独立自主的能力。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鼓励孩子勇敢表达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当孩子对尝试新事物感到害怕或担忧时，应鼓励他们勇敢表达自己的感受，并给予适当的安抚和支持。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引导孩子积极面对挑战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在孩子尝试新事物的过程中，应引导他们积极面对挑战和困难，培养其勇气和毅力。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创造新事物尝试的机会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家长和老师应鼓励孩子尝试新事物，提供多样化的活动和体验，激发孩子的兴趣和好奇心。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鼓励孩子尝试新事物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增强孩子的合作意识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通过游戏、活动等方式，让孩子学会合作、分享和团结协作的精神。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鼓励孩子与同龄人互动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家长可以组织一些亲子活动或邀请其他孩子来家里玩，增加孩子与同龄人互动的机会。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培养孩子的沟通技巧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教孩子如何与人沟通、如何表达自己的想法和感受，以及如何处理人际关系中的问题。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培养孩子的社交能力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教孩子自我保护技巧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如遇到陌生人、走失等情况时应该怎么办，以及如何避免受到身体上的伤害。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增强孩子的自我保护意识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通过故事、游戏等方式，让孩子了解自我保护的重要性，并培养其自我保护的意识和能力。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教育孩子认识危险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告诉孩子什么是危险，什么是不安全的行为，以及遇到危险时应该如何应对。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7408" r="7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让孩子学会自我保护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创造一个安全的环境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https://d.book118.com/356040104241010050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2024-09-16T12:13:02.608</cp:lastPrinted>
  <dcterms:created xsi:type="dcterms:W3CDTF">2024-09-16T04:13:02Z</dcterms:created>
  <dcterms:modified xsi:type="dcterms:W3CDTF">2024-09-16T04:13:04Z</dcterms:modified>
</cp:coreProperties>
</file>