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9EB29-9C6C-441D-97EA-9DB2BAAE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80634-8A2F-4C46-A67A-01421CF88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AEA1A-C1CF-476B-8517-509D44E17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C0C91-F91E-44E9-9F64-2F4A1A74B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D7B3F-2B9D-4489-8A51-C92DE2EA5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77369-B501-49F8-B665-924E11F9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1B6A6-B7C7-48F1-896E-FF56F9BC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BCA46-61C1-4A45-8A49-958E2D3E3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B2283-FF36-42A6-8586-3C7F51FA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99E05-2D58-42C7-808F-0CC9318E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63637-472F-4385-B2DA-7BC19752B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4113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现场签证管理办法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8" b="20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现场签证的定义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现场签证是指在项目实施过程中，由于业主指令、修改施工图纸、施工条件变化等原因，在已标价工程量清单之外出现的新增工程量或费用索赔。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现场签证通常由承包商在施工期间向业主提出，经过业主、监理和设计单位审批后，作为合同价款之外的补充。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可分为工程量签证、费用签证和综合签证。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按签证内容分类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可分为施工前签证、施工过程签证和竣工结算签证。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按签证发生时间分类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可分为正常签证、协商签证和争议性签证。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按签证处理方式分类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现场签证的分类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06" r="25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弥补招标过程中工程量估算不足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由于工程项目的复杂性和特殊性，招标过程中难以准确预测所有工程量，现场签证可以弥补招标过程中工程量估算的不足，确保项目的顺利实施。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应对施工现场变化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施工现场的气候、地质条件、施工环境等因素可能会发生变化，导致施工图纸和施工计划需要调整，现场签证可以应对这些变化，确保工程质量和进度。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保障承包商合法权益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现场签证可以作为承包商向业主索赔的依据，保障承包商的合法权益，避免因工程量变化而产生的纠纷。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现场签证管理流程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明确申请现场签证的条件，如涉及工程变更、增项、减项等。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规定申请现场签证所需提交的材料，如工程变更单、增减项清单、相关图纸等。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说明现场签证申请的具体流程，包括提交申请、核对材料、初审等环节。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申请时限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设定现场签证申请的有效期限，确保及时处理相关事宜。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现场签证申请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明确现场签证审批的原则，如符合技术要求、符合合同约定等。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规定现场签证审批的具体流程，包括审批部门、审批权限、审批时限等。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制定现场签证审批的标准，如工程变更是否必要、增减项是否合理等。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审批标准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根据审批情况，确定现场签证是否通过，并给出相应的处理意见。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审批结果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现场签证审批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明确现场签证实施前的准备工作，如技术交底、材料采购等。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规定现场签证实施的具体流程，包括施工组织、质量监控、安全保障等环节。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加强现场签证实施过程的监管，确保施工质量和进度符合要求。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实施记录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做好现场签证实施过程的记录，为后续结算和审计提供依据。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现场签证实施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结算依据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明确现场签证结算的依据，如合同条款、工程量清单、签证单等。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规定现场签证结算的具体流程，包括核对工程量、确认价格、结算支付等环节。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结算审核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加强现场签证结算的审核，确保结算金额准确无误。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结算归档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做好现场签证结算的归档工作，便于后续查阅和审计。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现场签证结算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现场签证风险控制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https://d.book118.com/356041132015010100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2024-09-23T22:49:26.367</cp:lastPrinted>
  <dcterms:created xsi:type="dcterms:W3CDTF">2024-09-23T14:49:26Z</dcterms:created>
  <dcterms:modified xsi:type="dcterms:W3CDTF">2024-09-23T14:49:28Z</dcterms:modified>
</cp:coreProperties>
</file>