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3374128-A583-462E-9101-CAEF41499D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34E6C1-49AE-4920-A17D-6D264C5A88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70B61F8-F8C3-493E-988D-7A0A343281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466D856-BF55-4FE8-A328-1DA3269713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7A4E21-627D-4453-904D-D01E0AF6FB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26CE896-8DDB-4FB3-A7E1-BD420D4601E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856AA03-42D4-431C-B4E4-5934A3C8B5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8F6092-FA2F-4FFF-B844-8C6289CB1C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C7FC48-E351-48BF-B3A4-49B8439C99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CAB3B4-5C90-49BA-8CBB-9FB686234B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E2B8F5-982E-4F3C-ACFD-6DEE4436A9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6042104004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传染病科护士的职业发展和专业进修</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传染病科护士职业概述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专业技能培训与提升</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学术研究与成果展示</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实践经验积累与拓展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心理素质培养与人文关怀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传染病科护士职业概述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负责为传染病患者提供全面的护理服务，包括病情观察、用药指导、生活照顾等。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照顾传染病患者</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08" r="16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防控传染病传播</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542" r="165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协助医生治疗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500" r="16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积极参与传染病的预防和控制工作，如消毒隔离、个人防护、健康教育等。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配合医生进行各种治疗操作，如采血、输液、注射等，确保治疗过程顺利进行。</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传染病科护士职责与角色</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由于接触的是传染病患者，护士面临较高的感染风险，需要严格遵守消毒隔离制度和个人防护措施。</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4667" r="14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5417" r="1541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高风险性</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传染病患者的病情往往较重，变化较快，护士需要承受较大的工作压力和心理负担。</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高压力性</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传染病科护士需要具备丰富的医学知识和护理技能，能够熟练掌握各种传染病的特点和护理要点。</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专业性强</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传染病科护士工作环境及特点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4372" b="4372"/>
          <a:stretch>
            <a:fillRect/>
          </a:stretch>
        </p:blipFill>
        <p:spPr>
          <a:xfrm>
            <a:off x="8422415" y="1165018"/>
            <a:ext cx="3769585" cy="5168747"/>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通过不断学习和实践，提高护理技能和综合素质，逐步晋升到更高级别的护理岗位。</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初级护士-高级护士-护士长</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在某一特定传染病领域进行深入学习和实践，成为该领域的专科护士，如艾滋病专科护士、结核病专科护士等。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专科护士</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在积累丰富的临床经验和专业知识后，可以从事护理教育或科研工作，培养更多的护理人才或推动护理学科的发展。</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护理教育或科研</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具备较强的组织和管理能力的高级护士，可以从事护理管理或行政工作，如担任护士长、护理部主任等职位。</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护理管理或行政</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职业发展路径与晋升机会</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专业技能培训与提升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传染病防治知识学习</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传染病基础知识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深入学习传染病的病原学、流行病学、发病机制和临床表现等基础知识。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传染病防治策略</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掌握传染病的预防、控制和治疗策略，包括疫苗接种、隔离措施、药物治疗等。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传染病相关法律法规</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了解与传染病防治相关的法律法规和政策，确保工作合规性。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熟练掌握各项护理技能操作规范，如静脉采血、注射、导尿等。</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护理操作规范</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加强无菌技术操作培训，确保在执行护理操作时严格遵守无菌原则，降低感染风险。</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无菌技术操作</a:t>
            </a:r>
          </a:p>
        </p:txBody>
      </p:sp>
      <p:pic>
        <p:nvPicPr>
          <p:cNvPr id="10" name="Picture 10"/>
          <p:cNvPicPr>
            <a:picLocks noChangeAspect="1"/>
          </p:cNvPicPr>
          <p:nvPr/>
        </p:nvPicPr>
        <p:blipFill>
          <a:blip r:embed="rId3"/>
          <a:srcRect t="2042" b="204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提升急救技能水平，包括心肺复苏、急救药物使用等，以应对患者突发状况。</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急救技能</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护理技能操作规范化培训</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团队协作能力</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强化团队协作精神，培养护士与医生、药师、检验师等多学科团队成员之间的有效沟通和协作能力。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应急处理能力</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通过模拟演练等方式提高护士在突发公共卫生事件中的应急处理能力，包括快速响应、有效处置和及时上报等。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心理素质培养</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加强心理素质培养，提高护士在面对传染病患者时的心理承受能力和自我调节能力。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0000" r="100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7458" r="17458"/>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应急处理能力及团队协作培养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学术研究与成果展示</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发表高水平学术论文</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在《中华护理杂志》、《中国感染控制杂志》等核心期刊上发表多篇学术论文，探讨传染病护理的最新进展和实践经验。</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国际学术合作与交流</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与国际知名传染病专家合作，共同开展跨国界的传染病护理研究，提升国际影响力。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参与国家级科研项目</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作为核心成员，参与国家自然科学基金项目，研究传染病的预防与控制策略。</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参与科研项目及论文发表情况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积极参加国际护士大会、世界卫生组织举办的传染病护理研讨会等，与国际同行交流最新研究成果和护理经验。</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参加国际学术会议</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定期参加全国传染病护理学术年会、省级护理学会举办的学术交流活动，与国内同行分享工作经验和研究成果。</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国内学术交流活动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受邀在各类学术会议和培训班上作专题报告或讲座，传授传染病护理的专业知识和技能。</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学术讲座与培训</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参加学术会议及交流活动经验分享</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https://d.book118.com/356042104004010034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2024-09-02T23:10:33.618</cp:lastPrinted>
  <dcterms:created xsi:type="dcterms:W3CDTF">2024-09-02T15:10:33Z</dcterms:created>
  <dcterms:modified xsi:type="dcterms:W3CDTF">2024-09-02T15:10:35Z</dcterms:modified>
</cp:coreProperties>
</file>