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KVSWC+MS-UIGothic"/>
      <p:regular r:id="rId15"/>
    </p:embeddedFont>
    <p:embeddedFont>
      <p:font typeface="TNEQIJ+MHHLGA+ArialMT"/>
      <p:regular r:id="rId16"/>
    </p:embeddedFont>
    <p:embeddedFont>
      <p:font typeface="OTMPHN+OPCRAJ+Arial-BoldMT"/>
      <p:regular r:id="rId17"/>
    </p:embeddedFont>
    <p:embeddedFont>
      <p:font typeface="RCKPOH+JNQCKD+MicrosoftYaHei"/>
      <p:regular r:id="rId18"/>
    </p:embeddedFont>
    <p:embeddedFont>
      <p:font typeface="ULDKBR+VWHBVI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F9D1D-F2BE-4351-B77B-C2D13146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56A71-C85A-4472-A0FF-F3569C4B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350CD-403C-432E-A319-16147827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8E8F4-7B18-467A-87D9-EEDC6DB61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6D745-8A31-4828-B823-F1A31DA94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3524F-40CD-4739-BC70-62B8D99E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A6122-7306-4593-B28A-CEBE50E2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A85A4-6E6A-4BF4-8290-DDB1C524F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280CE-5BF9-4CA1-B497-E90FBE15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B5DD9-AA43-4D0B-BAD5-FFEC088A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7DFF9-5F9D-463F-9D46-C6811A19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215101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360381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7">
                <a:solidFill>
                  <a:srgbClr val="0084FF"/>
                </a:solidFill>
                <a:latin typeface="JKVSWC+MS-UIGothic"/>
                <a:cs typeface="JKVSWC+MS-UIGothic"/>
              </a:rPr>
              <a:t>送浩然之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978" cy="13327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TNEQIJ+MHHLGA+ArialMT"/>
                <a:cs typeface="TNEQIJ+MHHLG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人介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绍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与背景介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TNEQIJ+MHHLGA+ArialMT"/>
                <a:cs typeface="TNEQIJ+MHHLG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意解析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3404779" cy="2429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TNEQIJ+MHHLGA+ArialMT"/>
                <a:cs typeface="TNEQIJ+MHHLG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手法与修辞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TNEQIJ+MHHLGA+ArialMT"/>
                <a:cs typeface="TNEQIJ+MHHLG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思想与情感表达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TNEQIJ+MHHLGA+ArialMT"/>
                <a:cs typeface="TNEQIJ+MHHLG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史地位与影响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TNEQIJ+MHHLGA+ArialMT"/>
                <a:cs typeface="TNEQIJ+MHHLG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84FF"/>
                </a:solidFill>
                <a:latin typeface="JKVSWC+MS-UIGothic"/>
                <a:cs typeface="JKVSWC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2513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526">
                <a:solidFill>
                  <a:srgbClr val="0084FF"/>
                </a:solidFill>
                <a:latin typeface="JKVSWC+MS-UIGothic"/>
                <a:cs typeface="JKVSWC+MS-UIGothic"/>
              </a:rPr>
              <a:t>人介与</a:t>
            </a:r>
            <a:r>
              <a:rPr sz="5150" spc="-1261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5150" spc="10">
                <a:solidFill>
                  <a:srgbClr val="0084FF"/>
                </a:solidFill>
                <a:latin typeface="JKVSWC+MS-UIGothic"/>
                <a:cs typeface="JKVSWC+MS-UIGothic"/>
              </a:rPr>
              <a:t>背介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OTMPHN+OPCRAJ+Arial-BoldMT"/>
                <a:cs typeface="OTMPHN+OPCRAJ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0084FF"/>
                </a:solidFill>
                <a:latin typeface="JKVSWC+MS-UIGothic"/>
                <a:cs typeface="JKVSWC+MS-UIGothic"/>
              </a:rPr>
              <a:t>人介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人王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是一位南宋文学家，以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歌、散文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名，其作品多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山水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景及抒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个人情感。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生活在南宋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期，他出生在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第，从小受到良好的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教育，后因其才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横溢而得到朝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赏识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他的文学作品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格清新脱俗，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美流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，深受当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的喜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KVSWC+MS-UIGothic"/>
                <a:cs typeface="JKVSWC+MS-UIGothic"/>
              </a:rPr>
              <a:t>背景介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160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浩然是南宋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期的一位官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人正直，政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卓著，受到百姓的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40379" y="3358252"/>
            <a:ext cx="69368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地区在南宋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期是一个繁荣富庶的地方，有着丰富的文化底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和山</a:t>
            </a:r>
          </a:p>
          <a:p>
            <a:pPr marL="5333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6441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，浙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地区的官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员们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常常邀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文人墨客前来游玩，王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便是其中之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一。他与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浩然相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并成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好友，在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浩然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任浙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东时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，王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写下了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之礼。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710">
                <a:solidFill>
                  <a:srgbClr val="0084FF"/>
                </a:solidFill>
                <a:latin typeface="JKVSWC+MS-UIGothic"/>
                <a:cs typeface="JKVSWC+MS-UIGothic"/>
              </a:rPr>
              <a:t>意解析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2898810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OTMPHN+OPCRAJ+Arial-BoldMT"/>
                <a:cs typeface="OTMPHN+OPCRAJ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KVSWC+MS-UIGothic"/>
                <a:cs typeface="JKVSWC+MS-UIGothic"/>
              </a:rPr>
              <a:t>逐句解析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435" y="4799703"/>
            <a:ext cx="365067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句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才始送春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，又送君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去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表达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友人离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感，同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使用了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送春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一形象比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，将春天与友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系在一起，形成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比和呼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586800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若到江南赶上春，千万和春住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君向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潇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湘我向秦，后会知何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表达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友人的祝福和叮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咛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，希望友人在浙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人与友人南北分途的无奈和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感，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的春天能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留住，同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暗示了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用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潇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湘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和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秦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指代南北方向，用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97779" y="562266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江南春天的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念和留恋。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12430" y="5622663"/>
            <a:ext cx="372427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后会知何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RCKPOH+JNQCKD+MicrosoftYaHei"/>
                <a:cs typeface="RCKPOH+JNQCK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未来相聚的无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55430" y="589698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VSWC+MS-UIGothic"/>
                <a:cs typeface="JKVSWC+MS-UIGothic"/>
              </a:rPr>
              <a:t>望和迷茫。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KVSWC+MS-UIGothic"/>
                <a:cs typeface="JKVSWC+MS-UIGothic"/>
              </a:rPr>
              <a:t>整体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0084FF"/>
                </a:solidFill>
                <a:latin typeface="JKVSWC+MS-UIGothic"/>
                <a:cs typeface="JKVSWC+MS-UIGothic"/>
              </a:rPr>
              <a:t>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以离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别为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形象生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言和比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，表达了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友人离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感和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不舍，以及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江南春天的留恋和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人借助自然景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和人文意象，将情感融入其中，使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歌富有情感色彩和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感染力。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诗虽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短，但意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深厚，耐人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味，充分展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友情的珍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生活的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FFFFFF"/>
                </a:solidFill>
                <a:latin typeface="JKVSWC+MS-UIGothic"/>
                <a:cs typeface="JKVSW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JKVSWC+MS-UIGothic"/>
                <a:cs typeface="JKVSWC+MS-UIGothic"/>
              </a:rPr>
              <a:t>手法与辞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OTMPHN+OPCRAJ+Arial-BoldMT"/>
                <a:cs typeface="OTMPHN+OPCRAJ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0084FF"/>
                </a:solidFill>
                <a:latin typeface="JKVSWC+MS-UIGothic"/>
                <a:cs typeface="JKVSWC+MS-UIGothic"/>
              </a:rPr>
              <a:t>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KPOH+JNQCKD+MicrosoftYaHei"/>
                <a:cs typeface="RCKPOH+JNQCK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KPOH+JNQCKD+MicrosoftYaHei"/>
                <a:cs typeface="RCKPOH+JNQCK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KPOH+JNQCKD+MicrosoftYaHei"/>
                <a:cs typeface="RCKPOH+JNQCK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KPOH+JNQCKD+MicrosoftYaHei"/>
                <a:cs typeface="RCKPOH+JNQCK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KVSWC+MS-UIGothic"/>
                <a:cs typeface="JKVSWC+MS-UIGothic"/>
              </a:rPr>
              <a:t>借景抒情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KVSWC+MS-UIGothic"/>
                <a:cs typeface="JKVSWC+MS-UIGothic"/>
              </a:rPr>
              <a:t>寓情于景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0084FF"/>
                </a:solidFill>
                <a:latin typeface="JKVSWC+MS-UIGothic"/>
                <a:cs typeface="JKVSWC+MS-UIGothic"/>
              </a:rPr>
              <a:t>比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KVSWC+MS-UIGothic"/>
                <a:cs typeface="JKVSWC+MS-UIGothic"/>
              </a:rPr>
              <a:t>直抒胸臆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人借助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自然景色的描写，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友人离去的不舍之情。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人把自己的情感融入到景物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描写中，使景物更加生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、富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有感情色彩。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人通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比自己与友人之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的情感，突出了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友人离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的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6176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人直接表达了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友人离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情感，使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歌更加真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JKVSWC+MS-UIGothic"/>
                <a:cs typeface="JKVSWC+MS-UIGothic"/>
              </a:rPr>
              <a:t>、自然。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https://d.book118.com/356042151012010045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JKVSWC+MS-UIGothic</vt:lpstr>
      <vt:lpstr>TNEQIJ+MHHLGA+ArialMT</vt:lpstr>
      <vt:lpstr>Times New Roman</vt:lpstr>
      <vt:lpstr>SimSun</vt:lpstr>
      <vt:lpstr>OTMPHN+OPCRAJ+Arial-BoldMT</vt:lpstr>
      <vt:lpstr>RCKPOH+JNQCKD+MicrosoftYaHei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2024-09-13T17:37:37.383</cp:lastPrinted>
  <dcterms:created xsi:type="dcterms:W3CDTF">2024-09-13T09:37:37Z</dcterms:created>
  <dcterms:modified xsi:type="dcterms:W3CDTF">2024-09-13T09:37:38Z</dcterms:modified>
</cp:coreProperties>
</file>