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029D8D-A40F-4E67-81E8-B4C92EF7E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52CBD-4B26-4AF7-A985-3CCDF30D0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6F0EC8-ECBA-46DE-A1D0-F38C9E826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7D71B7-6C64-4EE5-9D6F-F890B882DF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3EA89C-FA9A-4D1D-9901-F4B46CFBF6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081DFC-7ACB-4D77-A5D3-6769A7F0BE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6767F1-840F-42B0-A1F6-9B9444208A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B18CC1-AAAE-4A67-A8D8-B2E891D21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45821F-F3A6-41F3-BEF9-FFB14C15C8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FCAE1B-F7E6-4B7D-8748-8C5A12CD6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38540-7135-43FA-8DDE-6104635BC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04224300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动态代码生成在移动开发中的应用</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动态代码生成概述
 移动开发挑战与需求
 动态代码生成原理
 动态代码生成技术选型
 动态代码生成在移动开发中的应用案例
 动态代码生成的性能分析
 动态代码生成的安全性考虑
 动态代码生成的未来发展趋势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动态代码生成概述</a:t>
            </a:r>
          </a:p>
        </p:txBody>
      </p:sp>
      <p:sp>
        <p:nvSpPr>
          <p:cNvPr id="3" name="Subtitle 2"/>
          <p:cNvSpPr>
            <a:spLocks noGrp="1"/>
          </p:cNvSpPr>
          <p:nvPr>
            <p:ph type="subTitle" idx="1"/>
          </p:nvPr>
        </p:nvSpPr>
        <p:spPr/>
        <p:txBody>
          <a:bodyPr/>
          <a:lstStyle/>
          <a:p>
            <a:r>
              <a:t>动态代码生成在移动开发中的应用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动态代码生成概述</a:t>
            </a:r>
          </a:p>
        </p:txBody>
      </p:sp>
      <p:sp>
        <p:nvSpPr>
          <p:cNvPr id="3" name="Text Placeholder 2"/>
          <p:cNvSpPr>
            <a:spLocks noGrp="1"/>
          </p:cNvSpPr>
          <p:nvPr>
            <p:ph type="body" idx="1"/>
          </p:nvPr>
        </p:nvSpPr>
        <p:spPr/>
        <p:txBody>
          <a:bodyPr/>
          <a:lstStyle/>
          <a:p>
            <a:r>
              <a:t>【动态代码生成定义】：</a:t>
            </a:r>
          </a:p>
        </p:txBody>
      </p:sp>
      <p:sp>
        <p:nvSpPr>
          <p:cNvPr id="4" name="Content Placeholder 3"/>
          <p:cNvSpPr>
            <a:spLocks noGrp="1"/>
          </p:cNvSpPr>
          <p:nvPr>
            <p:ph sz="half" idx="2"/>
          </p:nvPr>
        </p:nvSpPr>
        <p:spPr/>
        <p:txBody>
          <a:bodyPr/>
          <a:lstStyle/>
          <a:p>
            <a:r>
              <a:t>1.动态代码生成是指在程序运行过程中，根据特定条件或需求实时生成和执行新的代码片段的技术。</a:t>
            </a:r>
          </a:p>
          <a:p>
            <a:r>
              <a:t>2.与静态编译不同，动态代码生成允许应用程序在运行时适应变化的环境和需求，提高软件的灵活性和可扩展性。</a:t>
            </a:r>
          </a:p>
          <a:p>
            <a:r>
              <a:t>3.动态代码生成广泛应用在移动开发中，通过动态加载和执行代码来实现功能增强、优化性能以及提供个性化的用户体验。</a:t>
            </a:r>
          </a:p>
          <a:p>
            <a:r>
              <a:t>【动态代码生成的优势】：</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移动开发挑战与需求</a:t>
            </a:r>
          </a:p>
        </p:txBody>
      </p:sp>
      <p:sp>
        <p:nvSpPr>
          <p:cNvPr id="3" name="Subtitle 2"/>
          <p:cNvSpPr>
            <a:spLocks noGrp="1"/>
          </p:cNvSpPr>
          <p:nvPr>
            <p:ph type="subTitle" idx="1"/>
          </p:nvPr>
        </p:nvSpPr>
        <p:spPr/>
        <p:txBody>
          <a:bodyPr/>
          <a:lstStyle/>
          <a:p>
            <a:r>
              <a:t>动态代码生成在移动开发中的应用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移动开发挑战与需求</a:t>
            </a:r>
          </a:p>
        </p:txBody>
      </p:sp>
      <p:sp>
        <p:nvSpPr>
          <p:cNvPr id="3" name="Text Placeholder 2"/>
          <p:cNvSpPr>
            <a:spLocks noGrp="1"/>
          </p:cNvSpPr>
          <p:nvPr>
            <p:ph type="body" idx="1"/>
          </p:nvPr>
        </p:nvSpPr>
        <p:spPr/>
        <p:txBody>
          <a:bodyPr/>
          <a:lstStyle/>
          <a:p>
            <a:r>
              <a:t>多平台适配：</a:t>
            </a:r>
          </a:p>
        </p:txBody>
      </p:sp>
      <p:sp>
        <p:nvSpPr>
          <p:cNvPr id="4" name="Content Placeholder 3"/>
          <p:cNvSpPr>
            <a:spLocks noGrp="1"/>
          </p:cNvSpPr>
          <p:nvPr>
            <p:ph sz="half" idx="2"/>
          </p:nvPr>
        </p:nvSpPr>
        <p:spPr/>
        <p:txBody>
          <a:bodyPr/>
          <a:lstStyle/>
          <a:p>
            <a:r>
              <a:t>1.移动设备种类繁多，操作系统、硬件配置各异，开发者需要考虑跨平台兼容性。</a:t>
            </a:r>
          </a:p>
          <a:p>
            <a:r>
              <a:t>2.用户对于不同设备和系统版本的使用需求，要求应用具备良好的适应性和普适性。</a:t>
            </a:r>
          </a:p>
          <a:p>
            <a:r>
              <a:t>3.开发者需掌握各种移动开发框架和工具，以实现多平台适配。</a:t>
            </a:r>
          </a:p>
          <a:p/>
        </p:txBody>
      </p:sp>
      <p:sp>
        <p:nvSpPr>
          <p:cNvPr id="5" name="Text Placeholder 4"/>
          <p:cNvSpPr>
            <a:spLocks noGrp="1"/>
          </p:cNvSpPr>
          <p:nvPr>
            <p:ph type="body" idx="3"/>
          </p:nvPr>
        </p:nvSpPr>
        <p:spPr/>
        <p:txBody>
          <a:bodyPr/>
          <a:lstStyle/>
          <a:p>
            <a:r>
              <a:t>性能优化与电量消耗：</a:t>
            </a:r>
          </a:p>
        </p:txBody>
      </p:sp>
      <p:sp>
        <p:nvSpPr>
          <p:cNvPr id="6" name="Content Placeholder 5"/>
          <p:cNvSpPr>
            <a:spLocks noGrp="1"/>
          </p:cNvSpPr>
          <p:nvPr>
            <p:ph sz="half" idx="4"/>
          </p:nvPr>
        </p:nvSpPr>
        <p:spPr/>
        <p:txBody>
          <a:bodyPr/>
          <a:lstStyle/>
          <a:p>
            <a:r>
              <a:t>1.移动设备性能有限，开发者需要关注程序运行效率和内存占用情况。</a:t>
            </a:r>
          </a:p>
          <a:p>
            <a:r>
              <a:t>2.应用在运行过程中应尽可能降低电量消耗，延长用户使用时间。</a:t>
            </a:r>
          </a:p>
          <a:p>
            <a:r>
              <a:t>3.优化网络连接和数据处理策略，提升用户体验。</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移动开发挑战与需求</a:t>
            </a:r>
          </a:p>
        </p:txBody>
      </p:sp>
      <p:sp>
        <p:nvSpPr>
          <p:cNvPr id="3" name="Text Placeholder 2"/>
          <p:cNvSpPr>
            <a:spLocks noGrp="1"/>
          </p:cNvSpPr>
          <p:nvPr>
            <p:ph type="body" idx="1"/>
          </p:nvPr>
        </p:nvSpPr>
        <p:spPr/>
        <p:txBody>
          <a:bodyPr/>
          <a:lstStyle/>
          <a:p>
            <a:r>
              <a:t>安全与隐私保护：</a:t>
            </a:r>
          </a:p>
        </p:txBody>
      </p:sp>
      <p:sp>
        <p:nvSpPr>
          <p:cNvPr id="4" name="Content Placeholder 3"/>
          <p:cNvSpPr>
            <a:spLocks noGrp="1"/>
          </p:cNvSpPr>
          <p:nvPr>
            <p:ph sz="half" idx="2"/>
          </p:nvPr>
        </p:nvSpPr>
        <p:spPr/>
        <p:txBody>
          <a:bodyPr/>
          <a:lstStyle/>
          <a:p>
            <a:r>
              <a:t>1.随着用户对隐私的关注度提高，开发者需要严格遵守隐私政策并采取相关措施。</a:t>
            </a:r>
          </a:p>
          <a:p>
            <a:r>
              <a:t>2.在代码编写过程中防止潜在的安全漏洞，如注入攻击、越权访问等。</a:t>
            </a:r>
          </a:p>
          <a:p>
            <a:r>
              <a:t>3.加强数据加密传输和存储，确保敏感信息不被泄露。</a:t>
            </a:r>
          </a:p>
          <a:p/>
        </p:txBody>
      </p:sp>
      <p:sp>
        <p:nvSpPr>
          <p:cNvPr id="5" name="Text Placeholder 4"/>
          <p:cNvSpPr>
            <a:spLocks noGrp="1"/>
          </p:cNvSpPr>
          <p:nvPr>
            <p:ph type="body" idx="3"/>
          </p:nvPr>
        </p:nvSpPr>
        <p:spPr/>
        <p:txBody>
          <a:bodyPr/>
          <a:lstStyle/>
          <a:p>
            <a:r>
              <a:t>用户体验与交互设计：</a:t>
            </a:r>
          </a:p>
        </p:txBody>
      </p:sp>
      <p:sp>
        <p:nvSpPr>
          <p:cNvPr id="6" name="Content Placeholder 5"/>
          <p:cNvSpPr>
            <a:spLocks noGrp="1"/>
          </p:cNvSpPr>
          <p:nvPr>
            <p:ph sz="half" idx="4"/>
          </p:nvPr>
        </p:nvSpPr>
        <p:spPr/>
        <p:txBody>
          <a:bodyPr/>
          <a:lstStyle/>
          <a:p>
            <a:r>
              <a:t>1.移动应用界面设计需简洁易懂，符合用户习惯。</a:t>
            </a:r>
          </a:p>
          <a:p>
            <a:r>
              <a:t>2.注意屏幕尺寸和分辨率的适配，提供优良的视觉效果。</a:t>
            </a:r>
          </a:p>
          <a:p>
            <a:r>
              <a:t>3.响应速度和操作流畅度是提升用户体验的关键因素。</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移动开发挑战与需求</a:t>
            </a:r>
          </a:p>
        </p:txBody>
      </p:sp>
      <p:sp>
        <p:nvSpPr>
          <p:cNvPr id="3" name="Text Placeholder 2"/>
          <p:cNvSpPr>
            <a:spLocks noGrp="1"/>
          </p:cNvSpPr>
          <p:nvPr>
            <p:ph type="body" idx="1"/>
          </p:nvPr>
        </p:nvSpPr>
        <p:spPr/>
        <p:txBody>
          <a:bodyPr/>
          <a:lstStyle/>
          <a:p>
            <a:r>
              <a:t>持续集成与自动化测试：</a:t>
            </a:r>
          </a:p>
        </p:txBody>
      </p:sp>
      <p:sp>
        <p:nvSpPr>
          <p:cNvPr id="4" name="Content Placeholder 3"/>
          <p:cNvSpPr>
            <a:spLocks noGrp="1"/>
          </p:cNvSpPr>
          <p:nvPr>
            <p:ph sz="half" idx="2"/>
          </p:nvPr>
        </p:nvSpPr>
        <p:spPr/>
        <p:txBody>
          <a:bodyPr/>
          <a:lstStyle/>
          <a:p>
            <a:r>
              <a:t>1.快速迭代和更新成为移动应用发展的常态，因此需要高效的研发流程支持。</a:t>
            </a:r>
          </a:p>
          <a:p>
            <a:r>
              <a:t>2.持续集成有助于发现并修复问题，保障产品质量。</a:t>
            </a:r>
          </a:p>
          <a:p>
            <a:r>
              <a:t>3.自动化测试能够减少人工成本，提高测试覆盖率和准确率。</a:t>
            </a:r>
          </a:p>
          <a:p/>
        </p:txBody>
      </p:sp>
      <p:sp>
        <p:nvSpPr>
          <p:cNvPr id="5" name="Text Placeholder 4"/>
          <p:cNvSpPr>
            <a:spLocks noGrp="1"/>
          </p:cNvSpPr>
          <p:nvPr>
            <p:ph type="body" idx="3"/>
          </p:nvPr>
        </p:nvSpPr>
        <p:spPr/>
        <p:txBody>
          <a:bodyPr/>
          <a:lstStyle/>
          <a:p>
            <a:r>
              <a:t>数据分析与个性化推荐：</a:t>
            </a:r>
          </a:p>
        </p:txBody>
      </p:sp>
      <p:sp>
        <p:nvSpPr>
          <p:cNvPr id="6" name="Content Placeholder 5"/>
          <p:cNvSpPr>
            <a:spLocks noGrp="1"/>
          </p:cNvSpPr>
          <p:nvPr>
            <p:ph sz="half" idx="4"/>
          </p:nvPr>
        </p:nvSpPr>
        <p:spPr/>
        <p:txBody>
          <a:bodyPr/>
          <a:lstStyle/>
          <a:p>
            <a:r>
              <a:t>1.分析用户行为数据，了解用户喜好和需求变化。</a:t>
            </a:r>
          </a:p>
          <a:p>
            <a:r>
              <a:t>2.根据数据分析结果，为用户提供个性化内容和服务。</a:t>
            </a:r>
          </a:p>
          <a:p>
            <a:r>
              <a:t>3.利用机器学习和人工智能技术，提升数据分析的准确性和实时性。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动态代码生成原理</a:t>
            </a:r>
          </a:p>
        </p:txBody>
      </p:sp>
      <p:sp>
        <p:nvSpPr>
          <p:cNvPr id="3" name="Subtitle 2"/>
          <p:cNvSpPr>
            <a:spLocks noGrp="1"/>
          </p:cNvSpPr>
          <p:nvPr>
            <p:ph type="subTitle" idx="1"/>
          </p:nvPr>
        </p:nvSpPr>
        <p:spPr/>
        <p:txBody>
          <a:bodyPr/>
          <a:lstStyle/>
          <a:p>
            <a:r>
              <a:t>动态代码生成在移动开发中的应用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动态代码生成原理</a:t>
            </a:r>
          </a:p>
        </p:txBody>
      </p:sp>
      <p:sp>
        <p:nvSpPr>
          <p:cNvPr id="3" name="Text Placeholder 2"/>
          <p:cNvSpPr>
            <a:spLocks noGrp="1"/>
          </p:cNvSpPr>
          <p:nvPr>
            <p:ph type="body" idx="1"/>
          </p:nvPr>
        </p:nvSpPr>
        <p:spPr/>
        <p:txBody>
          <a:bodyPr/>
          <a:lstStyle/>
          <a:p>
            <a:r>
              <a:t>动态代码生成的基本概念</a:t>
            </a:r>
          </a:p>
        </p:txBody>
      </p:sp>
      <p:sp>
        <p:nvSpPr>
          <p:cNvPr id="4" name="Content Placeholder 3"/>
          <p:cNvSpPr>
            <a:spLocks noGrp="1"/>
          </p:cNvSpPr>
          <p:nvPr>
            <p:ph sz="half" idx="2"/>
          </p:nvPr>
        </p:nvSpPr>
        <p:spPr/>
        <p:txBody>
          <a:bodyPr/>
          <a:lstStyle/>
          <a:p>
            <a:r>
              <a:t>1.动态代码生成是在程序运行过程中，根据需要实时地生成和执行新的代码。这种技术在移动开发中广泛应用，以提高应用程序的灵活性和效率。</a:t>
            </a:r>
          </a:p>
          <a:p>
            <a:r>
              <a:t>2.动态代码生成可以实现许多功能，例如动态加载新模块、优化程序性能、减少重复编码等。这些功能对于移动开发者来说非常有价值，可以帮助他们快速地响应变化的需求和环境。</a:t>
            </a:r>
          </a:p>
          <a:p/>
        </p:txBody>
      </p:sp>
      <p:sp>
        <p:nvSpPr>
          <p:cNvPr id="5" name="Text Placeholder 4"/>
          <p:cNvSpPr>
            <a:spLocks noGrp="1"/>
          </p:cNvSpPr>
          <p:nvPr>
            <p:ph type="body" idx="3"/>
          </p:nvPr>
        </p:nvSpPr>
        <p:spPr/>
        <p:txBody>
          <a:bodyPr/>
          <a:lstStyle/>
          <a:p>
            <a:r>
              <a:t>字节码级别的动态代码生成</a:t>
            </a:r>
          </a:p>
        </p:txBody>
      </p:sp>
      <p:sp>
        <p:nvSpPr>
          <p:cNvPr id="6" name="Content Placeholder 5"/>
          <p:cNvSpPr>
            <a:spLocks noGrp="1"/>
          </p:cNvSpPr>
          <p:nvPr>
            <p:ph sz="half" idx="4"/>
          </p:nvPr>
        </p:nvSpPr>
        <p:spPr/>
        <p:txBody>
          <a:bodyPr/>
          <a:lstStyle/>
          <a:p>
            <a:r>
              <a:t>1.字节码级别动态代码生成是指在运行时将编译后的Java字节码转换为新的字节码的过程。这种技术通常用于优化程序性能，但也可以用于实现其他功能，如安全性增强、调试和测试等。</a:t>
            </a:r>
          </a:p>
          <a:p>
            <a:r>
              <a:t>2.Java虚拟机（JVM）提供了强大的支持来进行字节码级别的动态代码生成。通过使用反射API和其他相关工具，开发人员可以在运行时修改类或方法的行为，并创建新的类或方法。</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动态代码生成原理</a:t>
            </a:r>
          </a:p>
        </p:txBody>
      </p:sp>
      <p:sp>
        <p:nvSpPr>
          <p:cNvPr id="3" name="Text Placeholder 2"/>
          <p:cNvSpPr>
            <a:spLocks noGrp="1"/>
          </p:cNvSpPr>
          <p:nvPr>
            <p:ph type="body" idx="1"/>
          </p:nvPr>
        </p:nvSpPr>
        <p:spPr/>
        <p:txBody>
          <a:bodyPr/>
          <a:lstStyle/>
          <a:p>
            <a:r>
              <a:t>解释器级别的动态代码生成</a:t>
            </a:r>
          </a:p>
        </p:txBody>
      </p:sp>
      <p:sp>
        <p:nvSpPr>
          <p:cNvPr id="4" name="Content Placeholder 3"/>
          <p:cNvSpPr>
            <a:spLocks noGrp="1"/>
          </p:cNvSpPr>
          <p:nvPr>
            <p:ph sz="half" idx="2"/>
          </p:nvPr>
        </p:nvSpPr>
        <p:spPr/>
        <p:txBody>
          <a:bodyPr/>
          <a:lstStyle/>
          <a:p>
            <a:r>
              <a:t>1.解释器级别动态代码生成是指在运行时将源代码直接转换成机器码并立即执行的技术。这种技术通常用于移动设备上的小型应用程序，因为它不需要预先编译的字节码文件，而是直接解释执行代码。</a:t>
            </a:r>
          </a:p>
          <a:p>
            <a:r>
              <a:t>2.一些现代移动平台提供了高级解释器来加速解释器级别的动态代码生成。这些解释器能够对代码进行优化，从而提高程序的运行速度和效率。</a:t>
            </a:r>
          </a:p>
          <a:p/>
        </p:txBody>
      </p:sp>
      <p:sp>
        <p:nvSpPr>
          <p:cNvPr id="5" name="Text Placeholder 4"/>
          <p:cNvSpPr>
            <a:spLocks noGrp="1"/>
          </p:cNvSpPr>
          <p:nvPr>
            <p:ph type="body" idx="3"/>
          </p:nvPr>
        </p:nvSpPr>
        <p:spPr/>
        <p:txBody>
          <a:bodyPr/>
          <a:lstStyle/>
          <a:p>
            <a:r>
              <a:t>基于模板的动态代码生成</a:t>
            </a:r>
          </a:p>
        </p:txBody>
      </p:sp>
      <p:sp>
        <p:nvSpPr>
          <p:cNvPr id="6" name="Content Placeholder 5"/>
          <p:cNvSpPr>
            <a:spLocks noGrp="1"/>
          </p:cNvSpPr>
          <p:nvPr>
            <p:ph sz="half" idx="4"/>
          </p:nvPr>
        </p:nvSpPr>
        <p:spPr/>
        <p:txBody>
          <a:bodyPr/>
          <a:lstStyle/>
          <a:p>
            <a:r>
              <a:t>1.基于模板的动态代码生成是一种常见的动态代码生成技术，它允许开发人员创建可重用的代码片段或模板，并在运行时根据需求自动生成新的代码。</a:t>
            </a:r>
          </a:p>
          <a:p>
            <a:r>
              <a:t>2.这种技术特别适用于需要大量重复编码的情况，如用户界面生成、数据库操作等。通过使用模板，开发人员可以减少重复的工作，并专注于编写核心业务逻辑。</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动态代码生成原理</a:t>
            </a:r>
          </a:p>
        </p:txBody>
      </p:sp>
      <p:sp>
        <p:nvSpPr>
          <p:cNvPr id="3" name="Text Placeholder 2"/>
          <p:cNvSpPr>
            <a:spLocks noGrp="1"/>
          </p:cNvSpPr>
          <p:nvPr>
            <p:ph type="body" idx="1"/>
          </p:nvPr>
        </p:nvSpPr>
        <p:spPr/>
        <p:txBody>
          <a:bodyPr/>
          <a:lstStyle/>
          <a:p>
            <a:r>
              <a:t>动态语言支持下的动态代码生成</a:t>
            </a:r>
          </a:p>
        </p:txBody>
      </p:sp>
      <p:sp>
        <p:nvSpPr>
          <p:cNvPr id="4" name="Content Placeholder 3"/>
          <p:cNvSpPr>
            <a:spLocks noGrp="1"/>
          </p:cNvSpPr>
          <p:nvPr>
            <p:ph sz="half" idx="2"/>
          </p:nvPr>
        </p:nvSpPr>
        <p:spPr/>
        <p:txBody>
          <a:bodyPr/>
          <a:lstStyle/>
          <a:p>
            <a:r>
              <a:t>1.动态语言支持下的动态代码生成是指使用动态类型的语言（如Python、Ruby等）来实现动态代码生成。这些语言提供了一些内建的功能，使得开发人员能够在运行时修改程序的行为。</a:t>
            </a:r>
          </a:p>
          <a:p>
            <a:r>
              <a:t>2.动态语言的特性使其非常适合于实现动态代码生成，因为它们允许开发人员在运行时轻松地改变对象属性、定义新方法和添加新类等。</a:t>
            </a:r>
          </a:p>
          <a:p/>
        </p:txBody>
      </p:sp>
      <p:sp>
        <p:nvSpPr>
          <p:cNvPr id="5" name="Text Placeholder 4"/>
          <p:cNvSpPr>
            <a:spLocks noGrp="1"/>
          </p:cNvSpPr>
          <p:nvPr>
            <p:ph type="body" idx="3"/>
          </p:nvPr>
        </p:nvSpPr>
        <p:spPr/>
        <p:txBody>
          <a:bodyPr/>
          <a:lstStyle/>
          <a:p>
            <a:r>
              <a:t>安全性方面的考虑</a:t>
            </a:r>
          </a:p>
        </p:txBody>
      </p:sp>
      <p:sp>
        <p:nvSpPr>
          <p:cNvPr id="6" name="Content Placeholder 5"/>
          <p:cNvSpPr>
            <a:spLocks noGrp="1"/>
          </p:cNvSpPr>
          <p:nvPr>
            <p:ph sz="half" idx="4"/>
          </p:nvPr>
        </p:nvSpPr>
        <p:spPr/>
        <p:txBody>
          <a:bodyPr/>
          <a:lstStyle/>
          <a:p>
            <a:r>
              <a:t>1.动态代码生成虽然有许多优点，但也存在安全风险。攻击者可能会利用动态代码生成来执行恶意代码，因此必须采取相应的措施来保护系统安全。</a:t>
            </a:r>
          </a:p>
          <a:p>
            <a:r>
              <a:t>2.开发人员应该确保只从可信的来源获取动态生成的代码，并在运行前对其进行充分的验证和检查。此外，还应该限制动态代码生成的权限，仅允许授权的代码进行动态生成。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动态代码生成技术选型</a:t>
            </a:r>
          </a:p>
        </p:txBody>
      </p:sp>
      <p:sp>
        <p:nvSpPr>
          <p:cNvPr id="3" name="Subtitle 2"/>
          <p:cNvSpPr>
            <a:spLocks noGrp="1"/>
          </p:cNvSpPr>
          <p:nvPr>
            <p:ph type="subTitle" idx="1"/>
          </p:nvPr>
        </p:nvSpPr>
        <p:spPr/>
        <p:txBody>
          <a:bodyPr/>
          <a:lstStyle/>
          <a:p>
            <a:r>
              <a:t>动态代码生成在移动开发中的应用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动态代码生成技术选型</a:t>
            </a:r>
          </a:p>
        </p:txBody>
      </p:sp>
      <p:sp>
        <p:nvSpPr>
          <p:cNvPr id="3" name="Text Placeholder 2"/>
          <p:cNvSpPr>
            <a:spLocks noGrp="1"/>
          </p:cNvSpPr>
          <p:nvPr>
            <p:ph type="body" idx="1"/>
          </p:nvPr>
        </p:nvSpPr>
        <p:spPr/>
        <p:txBody>
          <a:bodyPr/>
          <a:lstStyle/>
          <a:p>
            <a:r>
              <a:t>【动态代码生成技术选型】：</a:t>
            </a:r>
          </a:p>
        </p:txBody>
      </p:sp>
      <p:sp>
        <p:nvSpPr>
          <p:cNvPr id="4" name="Content Placeholder 3"/>
          <p:cNvSpPr>
            <a:spLocks noGrp="1"/>
          </p:cNvSpPr>
          <p:nvPr>
            <p:ph sz="half" idx="2"/>
          </p:nvPr>
        </p:nvSpPr>
        <p:spPr/>
        <p:txBody>
          <a:bodyPr/>
          <a:lstStyle/>
          <a:p>
            <a:r>
              <a:t>1.考虑性能需求：根据移动应用的特定场景，选择性能最优的动态代码生成技术。例如，在需要快速响应用户操作的情况下，可以选择基于字节码的动态代码生成技术。</a:t>
            </a:r>
          </a:p>
          <a:p>
            <a:r>
              <a:t>2.评估安全风险：不同的动态代码生成技术可能存在不同的安全风险。开发人员在进行技术选型时应充分考虑潜在的安全问题，并采取相应的防护措施。</a:t>
            </a:r>
          </a:p>
          <a:p>
            <a:r>
              <a:t>3.研究现有框架和库：开发人员可以研究现有的动态代码生成框架和库，以减少开发时间和工作量。此外，还可以参考这些框架和库的设计理念和技术实现，以便更好地理解和掌握动态代码生成技术。</a:t>
            </a:r>
          </a:p>
          <a:p>
            <a:r>
              <a:t>【面向对象编程支持】：</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https://d.book118.com/356042243000010050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动态代码生成概述</vt:lpstr>
      <vt:lpstr> 动态代码生成概述</vt:lpstr>
      <vt:lpstr> 移动开发挑战与需求</vt:lpstr>
      <vt:lpstr> 移动开发挑战与需求</vt:lpstr>
      <vt:lpstr> 移动开发挑战与需求</vt:lpstr>
      <vt:lpstr> 移动开发挑战与需求</vt:lpstr>
      <vt:lpstr> 动态代码生成原理</vt:lpstr>
      <vt:lpstr> 动态代码生成原理</vt:lpstr>
      <vt:lpstr> 动态代码生成原理</vt:lpstr>
      <vt:lpstr> 动态代码生成原理</vt:lpstr>
      <vt:lpstr> 动态代码生成技术选型</vt:lpstr>
      <vt:lpstr> 动态代码生成技术选型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2024-09-15T00:31:16.760</cp:lastPrinted>
  <dcterms:created xsi:type="dcterms:W3CDTF">2024-09-14T16:31:16Z</dcterms:created>
  <dcterms:modified xsi:type="dcterms:W3CDTF">2024-09-14T16:31:18Z</dcterms:modified>
</cp:coreProperties>
</file>