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33B07-7FE0-4756-92CE-4B072C27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39405-2F36-4EC6-B228-6DD18B4F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B1BFC-0080-4BDE-9562-4D9B1737B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FF09F-CC87-4C8C-86DB-CA442F83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50358-D021-4C26-AB36-52524C5F5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48D05F-E7D2-4C49-A27C-02A4ADC4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F2256-C868-4DD7-923B-ACA61E02D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1684C-F825-4526-ABB7-AD0F6E194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29BB6-D746-4D93-AD34-641AEA3DD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320CA-C66C-4525-99DC-3242BCD87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C2CA8-3C5C-4CBD-BDCA-D6BD8B71E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43123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心理危机评估与社工的合作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社工在心理危机评估中的角色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心理危机评估与社工的合作模式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案例分析：心理危机评估与社工的合作实践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心理危机评估与社工合作的挑战与对策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社工的角色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社工在心理危机评估中发挥着重要作用，他们通常是最早接触到危机个体或群体的人员之一，能够提供及时的支持和介入。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心理危机评估旨在识别和处理个人或群体面临的心理危机，以减轻其负面影响并促进恢复。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心理危机评估需要多专业合作，包括心理学、精神医学、社会工作等。社工与其他专业人员的紧密合作有助于提高评估的准确性和有效性。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08" b="1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介绍心理危机评估的基本流程，包括初步接触、评估需求、制定计划、实施介入和后续跟进等。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社工的角色与职责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详细描述社工在心理危机评估中的具体角色和职责，如建立信任关系、收集信息、提供情感支持、制定介入计划等。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阐述社工与其他专业人员（如心理学家、精神科医生等）之间的合作关系和协调机制，以确保评估的顺利进行和有效实施。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探讨心理危机评估中可能遇到的挑战和问题，如评估的准确性、个体的差异性、资源的有限性等，并提出相应的对策和建议。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心理危机评估是指对个体在面临重大生活事件或心理压力时，对其心理健康状况进行全面、系统的评估过程。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心理危机评估具有针对性、时效性、专业性和综合性等特点，旨在及时发现和干预个体的心理问题，防止危机事件的发生。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对于已经处于心理危机状态的个体，评估可以帮助制定针对性的治疗方案，促进其心理恢复。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通过评估，可以及时发现个体是否存在心理危机及其严重程度，为后续干预提供依据。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心理危机评估有助于预测个体可能出现的风险行为，从而采取相应的预防措施。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指个体在遭遇突发事件或重大创伤后出现的短暂性心理障碍，如创伤后应激障碍（PTSD）。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急性应激反应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一种持续的情绪低落状态，常导致个体兴趣丧失、活力减退、睡眠障碍等症状。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以过度担忧、紧张和恐惧为主要表现的心理问题，可能伴随身体症状如心悸、出汗等。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指个体产生自杀的想法或实施自杀行为，这是心理危机中最严重的情况之一。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自杀意念与行为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常见心理危机类型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社工在心理危机评估中的角色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社工通常具备心理学、社会学等相关学科背景，能够提供专业的心理危机评估知识和技能。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社工熟悉并掌握各种心理危机评估工具和方法，能够准确识别和评估个体的心理危机状况。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社工在长期的实践中积累了丰富的经验，能够根据不同的情境和个体特征，灵活运用评估技巧和方法。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提供专业知识和技能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社工通过倾听和理解个体的内心感受和需求，建立起与个体之间的信任关系。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42" r="2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尊重与接纳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083" b="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保密与尊重隐私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0" r="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社工尊重个体的独特性，接纳其不同的情感表达和需求，从而增强个体的安全感和信任感。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社工严格遵守保密原则，确保个体的隐私得到充分的尊重和保护，进一步巩固信任关系。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资源链接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社工了解并掌握各种心理危机干预资源和服务，能够为个体提供合适的资源链接和转介服务。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社工通过陪伴、安慰和鼓励等方式，为个体提供情感上的支持和关怀。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实际帮助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社工根据个体的实际需求，提供具体的帮助和支持，如协助解决生活困难、提供法律咨询等。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链接资源和提供支持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心理危机评估与社工的合作模式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双方应各自发挥专业优势，共同为客户提供全面、专业的服务。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建立有效的沟通机制，确保评估结果和干预措施的一致性和连贯性。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尊重与保密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心理危机评估师和社工应相互尊重，确保评估过程中的信息保密性。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55" r="1625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https://d.book118.com/356043123045010033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2024-09-01T19:26:17.026</cp:lastPrinted>
  <dcterms:created xsi:type="dcterms:W3CDTF">2024-09-01T11:26:17Z</dcterms:created>
  <dcterms:modified xsi:type="dcterms:W3CDTF">2024-09-01T11:26:19Z</dcterms:modified>
</cp:coreProperties>
</file>