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3A06A8-8CC9-4858-82B3-413C7FD78C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BE3B328-EA7B-4A9F-99A5-F51C97E1CA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98F8DC8-00FF-4223-9B57-A62C168154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60B72EF-0994-4641-B5C0-C2297C5623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46495F4-9591-4A61-9584-0E5895387E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1CCA7AB-B144-47BC-BF16-B861F0E9C5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5013192-5A0A-41D5-8C5F-2CB6387A6E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AC06881-C551-4116-946B-65110B7F6B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9F1C7A2-7765-48B6-8EE6-BAA8E81F93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598FDC-517B-49FF-93A2-FF07A23C64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5B20F7-B3D7-47F1-91D6-2C60F6E71B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56044002010010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723949" y="1562007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常微分方程的应用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一阶常微分方程的应用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二阶常微分方程的应用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偏微分方程的应用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数值解法在常微分方程中的应用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常微分方程在实际问题中的应用举例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常微分方程的定义与分类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常微分方程是描述自变量、未知函数及其导数之间关系的方程，其中未知函数是一元函数。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分类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根据方程中未知函数的最高阶导数，常微分方程可分为一阶、二阶及高阶常微分方程；根据方程形式，可分为线性与非线性常微分方程。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化学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用于描述化学反应速率、物质浓度变化等化学动力学问题。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生物学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用于描述生物种群数量变化、疾病传播等生态问题。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经济学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用于描述经济现象的变化规律，如人口增长模型、市场供需模型等。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物理学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用于描述物体运动规律，如牛顿第二定律、振动方程等。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工程学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在电路分析、控制工程等领域中，常微分方程用于描述系统动态行为。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常微分方程的应用领域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一阶常微分方程的应用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分离变量法的适用范围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适用于变量可分离的一阶常微分方程，如齐次方程、指数方程等。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分离变量法的求解步骤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首先通过观察或变形，将原方程化为可分离变量的形式，然后分别对两个独立函数进行积分，最后得到原方程的通解。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分离变量法的基本思想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通过把原方程变形为两个独立的函数之积等于零的形式，从而得到两个独立的方程，分别求解后得到原方程的解。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分离变量法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082466"/>
            <a:ext cx="0" cy="5775534"/>
          </a:xfrm>
          <a:prstGeom prst="line">
            <a:avLst/>
          </a:prstGeom>
          <a:ln w="19050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332346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447432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308906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47390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06732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23232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82574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4990741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73184" y="1262276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一阶线性微分方程的基本形式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72823" y="2048316"/>
            <a:ext cx="8972550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形如y'+p(x)y=q(x)的方程，其中p(x)和q(x)是已知函数。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393609" y="3024192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一阶线性微分方程的求解方法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72823" y="3785029"/>
            <a:ext cx="8943975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通过构造一个适当的积分因子，将原方程化为可积分的形式，从而求得原方程的通解。具体步骤包括确定积分因子、将原方程化为可积分的形式和进行积分等。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430185" y="4789171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一阶线性微分方程的应用举例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291111" y="5543449"/>
            <a:ext cx="8915400" cy="962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在物理学、化学、工程学等领域中，一阶线性微分方程常被用来描述各种实际问题，如电路中的电流与电压关系、化学反应速率与浓度的关系等。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873196" y="306732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88282" y="318241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873196" y="482574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88282" y="494083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一阶线性微分方程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08333" y="1708880"/>
            <a:ext cx="11358867" cy="328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092904" y="1388874"/>
            <a:ext cx="721600" cy="721600"/>
          </a:xfrm>
          <a:prstGeom prst="ellipse">
            <a:avLst/>
          </a:prstGeom>
          <a:solidFill>
            <a:schemeClr val="accent1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196514" y="1498972"/>
            <a:ext cx="501404" cy="50140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689839" y="1388874"/>
            <a:ext cx="721600" cy="721600"/>
          </a:xfrm>
          <a:prstGeom prst="ellipse">
            <a:avLst/>
          </a:prstGeom>
          <a:solidFill>
            <a:schemeClr val="accent1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793448" y="1498972"/>
            <a:ext cx="501404" cy="50140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354312" y="1388874"/>
            <a:ext cx="721600" cy="721600"/>
          </a:xfrm>
          <a:prstGeom prst="ellipse">
            <a:avLst/>
          </a:prstGeom>
          <a:solidFill>
            <a:schemeClr val="accent1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457921" y="1498972"/>
            <a:ext cx="501404" cy="50140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1036403" y="2280546"/>
            <a:ext cx="299514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可降阶的高阶微分方程的基本形式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036403" y="3270610"/>
            <a:ext cx="2995145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形如y''=f(x,y')或y''=f(y,y')的方程，其中f是已知函数。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4671580" y="2280546"/>
            <a:ext cx="299514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可降阶的高阶微分方程的求解方法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671580" y="3270610"/>
            <a:ext cx="2995145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通过适当的变量替换，将原方程降为一阶微分方程进行求解。具体步骤包括选择合适的变量替换、将原方程化为可降阶的形式和求解降阶后的一阶微分方程等。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308589" y="2280546"/>
            <a:ext cx="299514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可降阶的高阶微分方程的应用举例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308589" y="3270610"/>
            <a:ext cx="2995145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在力学、天文学等领域中，可降阶的高阶微分方程常被用来描述质点的运动规律、天体的运动轨迹等问题。例如，描述自由落体运动的方程就是一个典型的可降阶的高阶微分方程。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可降阶的高阶微分方程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二阶常微分方程的应用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477400" y="2610745"/>
            <a:ext cx="1568482" cy="1639538"/>
            <a:chOff x="6477400" y="2610745"/>
            <a:chExt cx="1568482" cy="1639538"/>
          </a:xfrm>
        </p:grpSpPr>
        <p:sp>
          <p:nvSpPr>
            <p:cNvPr id="3" name="Freeform 3"/>
            <p:cNvSpPr/>
            <p:nvPr/>
          </p:nvSpPr>
          <p:spPr>
            <a:xfrm rot="15417784">
              <a:off x="6477400" y="2610745"/>
              <a:ext cx="1568482" cy="1639538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20817784">
              <a:off x="7071664" y="3240538"/>
              <a:ext cx="380048" cy="380048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8078838" y="2037055"/>
            <a:ext cx="3224117" cy="3370231"/>
            <a:chOff x="8078838" y="2037055"/>
            <a:chExt cx="3224117" cy="3370231"/>
          </a:xfrm>
        </p:grpSpPr>
        <p:sp>
          <p:nvSpPr>
            <p:cNvPr id="6" name="Freeform 6"/>
            <p:cNvSpPr/>
            <p:nvPr/>
          </p:nvSpPr>
          <p:spPr>
            <a:xfrm rot="16200000">
              <a:off x="8078838" y="2037055"/>
              <a:ext cx="3224117" cy="3370231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20817784">
              <a:off x="9350711" y="3363792"/>
              <a:ext cx="680371" cy="68037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259021" y="4383062"/>
            <a:ext cx="977456" cy="1021747"/>
            <a:chOff x="7259021" y="4383062"/>
            <a:chExt cx="977456" cy="1021747"/>
          </a:xfrm>
        </p:grpSpPr>
        <p:sp>
          <p:nvSpPr>
            <p:cNvPr id="9" name="Freeform 9"/>
            <p:cNvSpPr/>
            <p:nvPr/>
          </p:nvSpPr>
          <p:spPr>
            <a:xfrm rot="16200000">
              <a:off x="7259021" y="4383062"/>
              <a:ext cx="977456" cy="1021747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629353" y="4775492"/>
              <a:ext cx="236887" cy="236887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1" name="AutoShape 11"/>
          <p:cNvSpPr/>
          <p:nvPr/>
        </p:nvSpPr>
        <p:spPr>
          <a:xfrm>
            <a:off x="870036" y="2413316"/>
            <a:ext cx="584258" cy="584258"/>
          </a:xfrm>
          <a:prstGeom prst="ellipse">
            <a:avLst/>
          </a:prstGeom>
          <a:noFill/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65342" y="2512808"/>
            <a:ext cx="395855" cy="36893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13" name="TextBox 13"/>
          <p:cNvSpPr txBox="1"/>
          <p:nvPr/>
        </p:nvSpPr>
        <p:spPr>
          <a:xfrm>
            <a:off x="1641736" y="2429872"/>
            <a:ext cx="4120112" cy="78656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二阶线性微分方程是描述物理系统振动和波动现象的基础数学模型，如弹簧振子、单摆、波动方程等。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641736" y="2158409"/>
            <a:ext cx="37814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描述物理系统的振动和波动现象</a:t>
            </a:r>
          </a:p>
        </p:txBody>
      </p:sp>
      <p:sp>
        <p:nvSpPr>
          <p:cNvPr id="15" name="AutoShape 15"/>
          <p:cNvSpPr/>
          <p:nvPr/>
        </p:nvSpPr>
        <p:spPr>
          <a:xfrm>
            <a:off x="870036" y="3552810"/>
            <a:ext cx="584258" cy="584258"/>
          </a:xfrm>
          <a:prstGeom prst="ellipse">
            <a:avLst/>
          </a:prstGeom>
          <a:noFill/>
          <a:ln w="19050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46292" y="3654420"/>
            <a:ext cx="453011" cy="36893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7" name="TextBox 17"/>
          <p:cNvSpPr txBox="1"/>
          <p:nvPr/>
        </p:nvSpPr>
        <p:spPr>
          <a:xfrm>
            <a:off x="1641736" y="3615528"/>
            <a:ext cx="4114800" cy="799744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对于二阶线性微分方程，可以通过求解特征方程得到通解，再根据初始条件确定特解。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641736" y="3344066"/>
            <a:ext cx="37814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求解方法</a:t>
            </a:r>
          </a:p>
        </p:txBody>
      </p:sp>
      <p:sp>
        <p:nvSpPr>
          <p:cNvPr id="19" name="AutoShape 19"/>
          <p:cNvSpPr/>
          <p:nvPr/>
        </p:nvSpPr>
        <p:spPr>
          <a:xfrm>
            <a:off x="865802" y="4701631"/>
            <a:ext cx="584258" cy="584258"/>
          </a:xfrm>
          <a:prstGeom prst="ellipse">
            <a:avLst/>
          </a:prstGeom>
          <a:noFill/>
          <a:ln w="19050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32957" y="4801125"/>
            <a:ext cx="453011" cy="36893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21" name="TextBox 21"/>
          <p:cNvSpPr txBox="1"/>
          <p:nvPr/>
        </p:nvSpPr>
        <p:spPr>
          <a:xfrm>
            <a:off x="1641736" y="4814363"/>
            <a:ext cx="4114800" cy="78656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二阶线性微分方程在机械振动、电磁振荡、声学等领域有广泛应用。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1641736" y="4542900"/>
            <a:ext cx="37814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应用领域</a:t>
            </a:r>
          </a:p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二阶线性微分方程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振动问题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振动是物体在平衡位置附近的往复运动，二阶常微分方程可以描述振动的规律，如振幅、频率、相位等。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波动问题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波动是振动在介质中的传播，二阶偏微分方程可以描述波动的规律，如波速、波长、波幅等。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求解方法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对于振动和波动问题，可以通过分离变量法、特征线法等方法求解二阶常微分方程或偏微分方程。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振动与波动问题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阻尼振动是指物体在振动过程中受到阻力作用而逐渐衰减的振动，二阶常微分方程可以描述阻尼振动的规律。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阻尼振动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受迫振动是指物体在周期性外力作用下产生的振动，二阶常微分方程可以描述受迫振动的规律。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受迫振动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对于阻尼振动和受迫振动问题，可以通过求解二阶常微分方程的通解，再根据初始条件和边界条件确定特解。同时，也可以通过拉普拉斯变换等方法求解。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求解方法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阻尼振动与受迫振动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https://d.book118.com/356044002010010045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2024-09-13T17:06:20.722</cp:lastPrinted>
  <dcterms:created xsi:type="dcterms:W3CDTF">2024-09-13T09:06:20Z</dcterms:created>
  <dcterms:modified xsi:type="dcterms:W3CDTF">2024-09-13T09:06:22Z</dcterms:modified>
</cp:coreProperties>
</file>