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D57B1-F35A-45AB-BFEA-C3EAC382D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558F8-64FA-41D3-90B3-B0577A20E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5CF01-3456-4EF5-8146-A117B611F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683EF-9E7C-40F6-B05F-DA81AA193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804AF9-C858-44E2-97EF-D888B09FE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18626D-624B-4DB3-A5CC-C0A89001D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F55138-503E-43A5-8E42-6EAD869C4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7FBE6-2A4A-428D-B0D4-EDCE5FF3E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15E7A-20A3-4A4A-B07A-07181DCBB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136A3-CF47-414F-A1B6-F0C28F2D4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FF973-E517-4BCD-A17F-4C90A0B09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4410411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分子扩散与菲克定律课件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分子扩散概述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菲克定律的介绍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分子扩散的数学模型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分子扩散的影响因素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分子扩散的实际应用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实验研究与模拟计算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分子扩散概述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物质在分子间的随机运动过程中，从高浓度区域向低浓度区域的传递过程。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分子扩散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描述扩散快慢程度的物理量，与物质的性质、温度和压力等因素有关。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扩散系数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分子扩散的定义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031" b="703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物质在自身内部的扩散过程，如金属中的自由电子或离子。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自扩散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不同物质之间的扩散过程，如不同浓度的溶液之间的物质传递。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互扩散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分子扩散的分类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827" r="88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8827" r="88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8827" r="88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分子扩散的物理意义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化学反应的速率控制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分子扩散过程常常是化学反应的速率控制步骤，影响化学反应的效率和产物分布。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物质传递与能量传递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分子扩散是物质传递和能量传递的重要方式，对于传热、传质和燃烧等过程具有重要意义。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生物体内的物质传递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在生物体内，分子扩散是细胞内外物质交换的重要方式，对于维持细胞正常生理功能具有重要作用。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菲克定律的介绍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描述了物质在静止流体中从高浓度区域向低浓度区域的扩散过程。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菲克第一定律指出，在静止流体中，物质会从高浓度区域向低浓度区域进行扩散，直到达到平衡状态。扩散速率与浓度梯度成正比，扩散通量与浓度梯度成正比。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菲克第一定律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描述了通过扩散传递的热量流动与温度梯度之间的关系。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菲克第二定律指出，热量会从高温区域向低温区域进行扩散传递，扩散传递的热量与温度梯度成正比。该定律在热传导分析中具有重要应用。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菲克第二定律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344" r="26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菲克定律在多个领域有广泛应用，如化学工程、环境科学、生物学等。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菲克定律在化学工程中用于描述化学反应物和产物的扩散过程，在环境科学中用于研究污染物在大气和水体中的扩散和传输，在生物学中用于解释生物体内分子的扩散过程，如细胞内外的物质交换等。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菲克定律的应用场景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https://d.book118.com/356044104110010032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2024-08-31T11:45:20.572</cp:lastPrinted>
  <dcterms:created xsi:type="dcterms:W3CDTF">2024-08-31T03:45:20Z</dcterms:created>
  <dcterms:modified xsi:type="dcterms:W3CDTF">2024-08-31T03:45:22Z</dcterms:modified>
</cp:coreProperties>
</file>