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AD607-60DE-46ED-A62B-233752310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46EF0-BEDC-4EBB-BFC3-FC826B416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9B465-C650-45FF-97DA-ADC7AF47D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8C38B-B31A-4532-A8AD-A7DF97225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8133DC-8ED5-433C-9B65-909994CED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107DD8-D650-481A-85CB-A8B6634DA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3133DB-EA61-46D7-9DFA-43B0AC421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A7D5E-36CA-4591-91D3-CA781EE9F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0494B-3415-4238-8E40-F14EF6297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F1EE0-20D4-48E2-9525-5D5804FA6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665CD-7812-4C64-839F-B52C37B1A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44153025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弘扬绿色意识 环境安全培训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绿色意识概述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绿色生活与环境保护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企业环境安全责任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提高绿色意识与环境安全意识的方法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绿色意识与环境安全的未来展望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绿色意识概述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绿色意识是一种关注环境保护、节约资源、促进可持续发展的思想观念。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随着环境问题日益严重，绿色意识对于人类生存和可持续发展至关重要，它促使人们采取行动减少对环境的负面影响，促进经济、社会和环境的协调发展。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389" b="2389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绿色意识起源于20世纪中期的环境保护运动，当时人们开始关注工业化发展对环境的破坏，并开始采取行动来保护自然资源和生态环境。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随着时间的推移，绿色意识逐渐深入人心，成为一种全球性的思潮，各国政府、企业和民间组织纷纷采取措施推动环境保护和可持续发展。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绿色意识的起源与发展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绿色意识与环境保护的关系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绿色意识是环境保护的思想基础，它促使人们认识到环境问题的严重性，并采取积极行动来保护环境。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绿色意识也是推动环境保护事业发展的重要动力，它引导人们关注环境问题，积极参与环保行动，推动政府和企业采取更有力的环保措施。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环境安全基本知识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958" r="8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环境安全是指人类生存和发展的环境处于不受危害和破坏的状态，以及保障这一持续、稳定状态的形成和维护所采取的各种必要条件和措施。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环境安全不仅包括环境本身的状况，也包括人类生产、生活活动对环境的影响，以及环境对人类社会的反作用。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环境安全的概念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https://d.book118.com/356044153025010054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2024-09-21T03:32:18.163</cp:lastPrinted>
  <dcterms:created xsi:type="dcterms:W3CDTF">2024-09-20T19:32:18Z</dcterms:created>
  <dcterms:modified xsi:type="dcterms:W3CDTF">2024-09-20T19:32:19Z</dcterms:modified>
</cp:coreProperties>
</file>